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67" d="100"/>
          <a:sy n="67" d="100"/>
        </p:scale>
        <p:origin x="-1302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70EBB-F4E1-487F-950F-3BBEB897C9EA}" type="datetimeFigureOut">
              <a:rPr lang="en-US" smtClean="0"/>
              <a:t>4/30/2010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A949A0-519F-435F-9376-56B419C768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5057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70EBB-F4E1-487F-950F-3BBEB897C9EA}" type="datetimeFigureOut">
              <a:rPr lang="en-US" smtClean="0"/>
              <a:t>4/30/2010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A949A0-519F-435F-9376-56B419C768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41065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70EBB-F4E1-487F-950F-3BBEB897C9EA}" type="datetimeFigureOut">
              <a:rPr lang="en-US" smtClean="0"/>
              <a:t>4/30/2010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A949A0-519F-435F-9376-56B419C768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38646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70EBB-F4E1-487F-950F-3BBEB897C9EA}" type="datetimeFigureOut">
              <a:rPr lang="en-US" smtClean="0"/>
              <a:t>4/30/2010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A949A0-519F-435F-9376-56B419C768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86532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70EBB-F4E1-487F-950F-3BBEB897C9EA}" type="datetimeFigureOut">
              <a:rPr lang="en-US" smtClean="0"/>
              <a:t>4/30/2010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A949A0-519F-435F-9376-56B419C768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82905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70EBB-F4E1-487F-950F-3BBEB897C9EA}" type="datetimeFigureOut">
              <a:rPr lang="en-US" smtClean="0"/>
              <a:t>4/30/2010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A949A0-519F-435F-9376-56B419C768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18391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70EBB-F4E1-487F-950F-3BBEB897C9EA}" type="datetimeFigureOut">
              <a:rPr lang="en-US" smtClean="0"/>
              <a:t>4/30/2010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A949A0-519F-435F-9376-56B419C768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16163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70EBB-F4E1-487F-950F-3BBEB897C9EA}" type="datetimeFigureOut">
              <a:rPr lang="en-US" smtClean="0"/>
              <a:t>4/30/2010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A949A0-519F-435F-9376-56B419C768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53180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70EBB-F4E1-487F-950F-3BBEB897C9EA}" type="datetimeFigureOut">
              <a:rPr lang="en-US" smtClean="0"/>
              <a:t>4/30/2010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A949A0-519F-435F-9376-56B419C768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24215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70EBB-F4E1-487F-950F-3BBEB897C9EA}" type="datetimeFigureOut">
              <a:rPr lang="en-US" smtClean="0"/>
              <a:t>4/30/2010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A949A0-519F-435F-9376-56B419C768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3619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70EBB-F4E1-487F-950F-3BBEB897C9EA}" type="datetimeFigureOut">
              <a:rPr lang="en-US" smtClean="0"/>
              <a:t>4/30/2010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A949A0-519F-435F-9376-56B419C768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94667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D70EBB-F4E1-487F-950F-3BBEB897C9EA}" type="datetimeFigureOut">
              <a:rPr lang="en-US" smtClean="0"/>
              <a:t>4/30/2010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A949A0-519F-435F-9376-56B419C768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45684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US" sz="3200" dirty="0" smtClean="0">
                <a:latin typeface="Bookman Old Style" pitchFamily="18" charset="0"/>
              </a:rPr>
              <a:t>  Two </a:t>
            </a:r>
            <a:r>
              <a:rPr lang="en-US" sz="3200" dirty="0">
                <a:latin typeface="Bookman Old Style" pitchFamily="18" charset="0"/>
              </a:rPr>
              <a:t>Trees Extra Virgin Olive </a:t>
            </a:r>
            <a:r>
              <a:rPr lang="en-US" sz="3200" dirty="0" smtClean="0">
                <a:latin typeface="Bookman Old Style" pitchFamily="18" charset="0"/>
              </a:rPr>
              <a:t>Oil</a:t>
            </a:r>
            <a:endParaRPr lang="en-US" sz="3200" dirty="0">
              <a:latin typeface="Bookman Old Style" pitchFamily="18" charset="0"/>
            </a:endParaRPr>
          </a:p>
        </p:txBody>
      </p:sp>
      <p:sp>
        <p:nvSpPr>
          <p:cNvPr id="10" name="Content Placeholder 9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71887" cy="4525963"/>
          </a:xfrm>
        </p:spPr>
        <p:txBody>
          <a:bodyPr/>
          <a:lstStyle/>
          <a:p>
            <a:pPr marL="0" indent="0">
              <a:buNone/>
            </a:pPr>
            <a:r>
              <a:rPr lang="en-US" sz="1400" b="1" dirty="0">
                <a:solidFill>
                  <a:schemeClr val="accent3">
                    <a:lumMod val="50000"/>
                  </a:schemeClr>
                </a:solidFill>
              </a:rPr>
              <a:t>Report on shampoo volume in Northeastern and Mid-Atlantic states</a:t>
            </a:r>
            <a:endParaRPr lang="en-US" sz="1400" dirty="0">
              <a:solidFill>
                <a:schemeClr val="accent3">
                  <a:lumMod val="50000"/>
                </a:schemeClr>
              </a:solidFill>
            </a:endParaRPr>
          </a:p>
          <a:p>
            <a:pPr marL="0" indent="0">
              <a:buNone/>
            </a:pPr>
            <a:endParaRPr lang="en-US" sz="1400" dirty="0" smtClean="0"/>
          </a:p>
          <a:p>
            <a:r>
              <a:rPr lang="en-US" sz="1400" dirty="0"/>
              <a:t>Two Trees shampoo products continue to sell very well on the east coast, led by New York State and Vermont</a:t>
            </a:r>
            <a:r>
              <a:rPr lang="en-US" sz="1400" dirty="0" smtClean="0"/>
              <a:t>.</a:t>
            </a:r>
          </a:p>
          <a:p>
            <a:endParaRPr lang="en-US" sz="1400" dirty="0"/>
          </a:p>
          <a:p>
            <a:r>
              <a:rPr lang="en-US" sz="1400" dirty="0" smtClean="0"/>
              <a:t>Leading the </a:t>
            </a:r>
            <a:r>
              <a:rPr lang="en-US" sz="1400" dirty="0"/>
              <a:t>way are First Pressed Shampoo for dry hair, Extra Virgin Shampoo for dry scalp and Garlic Infused Olive Oil </a:t>
            </a:r>
            <a:r>
              <a:rPr lang="en-US" sz="1400" dirty="0" smtClean="0"/>
              <a:t>Shampoo.</a:t>
            </a:r>
            <a:endParaRPr lang="en-US" sz="1400" dirty="0"/>
          </a:p>
        </p:txBody>
      </p:sp>
      <p:pic>
        <p:nvPicPr>
          <p:cNvPr id="12" name="Content Placeholder 8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" y="381000"/>
            <a:ext cx="615950" cy="979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59238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62</Words>
  <Application>Microsoft Office PowerPoint</Application>
  <PresentationFormat>On-screen Show (4:3)</PresentationFormat>
  <Paragraphs>6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  Two Trees Extra Virgin Olive Oil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Two Trees Extra Virgin Olive Oil</dc:title>
  <dc:creator>bob flisser</dc:creator>
  <cp:lastModifiedBy>Bob Flisser</cp:lastModifiedBy>
  <cp:revision>4</cp:revision>
  <dcterms:created xsi:type="dcterms:W3CDTF">2010-04-14T22:45:10Z</dcterms:created>
  <dcterms:modified xsi:type="dcterms:W3CDTF">2010-04-30T23:25:59Z</dcterms:modified>
</cp:coreProperties>
</file>