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227B"/>
    <a:srgbClr val="E9FDFF"/>
    <a:srgbClr val="4FE2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88"/>
    <p:restoredTop sz="93112"/>
  </p:normalViewPr>
  <p:slideViewPr>
    <p:cSldViewPr snapToGrid="0" snapToObjects="1">
      <p:cViewPr>
        <p:scale>
          <a:sx n="74" d="100"/>
          <a:sy n="74" d="100"/>
        </p:scale>
        <p:origin x="1072" y="1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B6BEB-1C94-814C-94A4-2D439E7D34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B4A5CA-66F4-174D-B594-BA13D90C94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99E1F-2837-8C42-B580-BB4824E38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AFF80-8705-C54F-9658-953B8A85D2A6}" type="datetimeFigureOut">
              <a:rPr lang="en-US" smtClean="0"/>
              <a:t>8/4/19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9A46C-3AE7-8A42-B817-91D134134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74117F-2C40-064C-8C3D-084F0FE7A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CCDEA-620A-3C49-87C8-21554D4C6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104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7058A-883E-5A45-B83E-3F197FD7C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2C35A0-C8C9-6844-BAEA-C9002DF52A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712B8-687D-2142-BC9D-8DE9583D7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AFF80-8705-C54F-9658-953B8A85D2A6}" type="datetimeFigureOut">
              <a:rPr lang="en-US" smtClean="0"/>
              <a:t>8/4/19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352982-F4BF-A34E-9706-353373A5F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5F6FE-D69F-E24E-B0B6-0E1983B68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CCDEA-620A-3C49-87C8-21554D4C6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363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67C873-71A7-704F-8AB3-E463768358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DB29DA-530A-1E41-AB73-1CB00D5AE7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8D6AA-2DC8-954C-9E28-1E3662497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AFF80-8705-C54F-9658-953B8A85D2A6}" type="datetimeFigureOut">
              <a:rPr lang="en-US" smtClean="0"/>
              <a:t>8/4/19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3C048D-9DC7-1349-ADCB-2C951A6F8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B5214-CF2F-674F-9E09-096216D4B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CCDEA-620A-3C49-87C8-21554D4C6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546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394D-3AD3-2843-A5DB-C6906EFA3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1C41C-4199-5940-9432-21393239B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1C036-3D53-974C-A825-4A49C0351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AFF80-8705-C54F-9658-953B8A85D2A6}" type="datetimeFigureOut">
              <a:rPr lang="en-US" smtClean="0"/>
              <a:t>8/4/19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05C0D4-F494-D74A-AB35-43D5A6FA8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E66318-2298-7743-BFE9-DC3F0DD9F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CCDEA-620A-3C49-87C8-21554D4C6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364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5ACB3-DF44-8D46-9DBC-06311938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DFFFA9-BB3F-184F-8993-6BB2E1472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80056-3BFD-6E4F-84B6-5B5586033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AFF80-8705-C54F-9658-953B8A85D2A6}" type="datetimeFigureOut">
              <a:rPr lang="en-US" smtClean="0"/>
              <a:t>8/4/19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292605-E2F5-DA46-8148-810F17C86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954D1-411F-2F4D-931B-BDC8C69C5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CCDEA-620A-3C49-87C8-21554D4C6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529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39CA1-7DAA-C146-A294-66DAADEC5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98D73-8597-E44E-A4B2-699FEA35F8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D0156B-0881-D146-B8F3-DF01477FC8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67E89F-E00E-8C43-9D14-D9C71F9C9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AFF80-8705-C54F-9658-953B8A85D2A6}" type="datetimeFigureOut">
              <a:rPr lang="en-US" smtClean="0"/>
              <a:t>8/4/19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67F7E8-AC37-E34B-B717-489B5BA83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BDF5F2-6E91-7A40-9EDF-5627C8569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CCDEA-620A-3C49-87C8-21554D4C6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245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BC096-61ED-5246-BCB0-88011E225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AF6C0-CDCA-DA4F-8D8A-0007092AF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0EFE37-A65B-AF47-8C7E-969C78CAF7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7FA3DE-0D06-0342-848E-19C22861F1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D9591C-AC6C-6F42-A113-B53960C574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442650-1A11-7B4E-8504-6DD68D1DD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AFF80-8705-C54F-9658-953B8A85D2A6}" type="datetimeFigureOut">
              <a:rPr lang="en-US" smtClean="0"/>
              <a:t>8/4/19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5F930F-FD63-5F4F-82C3-62634D62C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DC30B6-F5E2-ED40-8FD0-99D0A9691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CCDEA-620A-3C49-87C8-21554D4C6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232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CE29C-6F9F-FD40-A7AD-49F567FC6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FD3D7-C89C-F246-B90D-790E5BB44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AFF80-8705-C54F-9658-953B8A85D2A6}" type="datetimeFigureOut">
              <a:rPr lang="en-US" smtClean="0"/>
              <a:t>8/4/19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AF1F44-9092-6C44-802D-3DB5216F6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F2C8A6-2987-6740-8E6E-04B8DB7EC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CCDEA-620A-3C49-87C8-21554D4C6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4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4899F0-64AB-0E4D-B8BC-B9995FEA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AFF80-8705-C54F-9658-953B8A85D2A6}" type="datetimeFigureOut">
              <a:rPr lang="en-US" smtClean="0"/>
              <a:t>8/4/19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5482F8-568C-9F4F-A177-A34F75D73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32324E-2D64-4A44-BC00-37A9EDCE1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CCDEA-620A-3C49-87C8-21554D4C6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61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15DAF-EF6E-8347-A0E8-D9822716E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7864D8-F2D0-E04E-B772-05B4E303C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3D7868-E5D1-8A43-B778-75F64D4E4A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9CF7F9-8A6E-3347-8BA9-4A928298C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AFF80-8705-C54F-9658-953B8A85D2A6}" type="datetimeFigureOut">
              <a:rPr lang="en-US" smtClean="0"/>
              <a:t>8/4/19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7C14F7-ED05-924A-B29D-C0BFE2BEF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1D9D6B-DA60-8F4D-8D4C-D4BFA35C6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CCDEA-620A-3C49-87C8-21554D4C6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60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66FEE-6B3D-E444-BB45-459C9DCE8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D3BB90-8C5B-CD47-B80D-CA42182833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1D407B-8D34-2249-952A-DCBC009DFF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1542B-79FE-9C44-A1D2-4E2235E41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AFF80-8705-C54F-9658-953B8A85D2A6}" type="datetimeFigureOut">
              <a:rPr lang="en-US" smtClean="0"/>
              <a:t>8/4/19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99B64E-5740-3246-A4F0-A01AB18AC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179769-CDB4-F849-904A-B80542FB5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CCDEA-620A-3C49-87C8-21554D4C6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281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F5BC6C-8647-3547-90B2-3053C5AB1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F7A680-EBDE-3D41-999F-92572C015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7120E9-C8DE-FB4A-BDD9-D633D88079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AFF80-8705-C54F-9658-953B8A85D2A6}" type="datetimeFigureOut">
              <a:rPr lang="en-US" smtClean="0"/>
              <a:t>8/4/19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2C070-6762-4D42-8F81-2E44332254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4C3ED-FA66-4240-9907-2CECFFBFEE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CCDEA-620A-3C49-87C8-21554D4C6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657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3F1D7A8-FA25-964B-AB21-A313FF705E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5375" y="-138022"/>
            <a:ext cx="7047781" cy="704778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004B800-E707-464E-88EA-EC4488489D2B}"/>
              </a:ext>
            </a:extLst>
          </p:cNvPr>
          <p:cNvSpPr/>
          <p:nvPr/>
        </p:nvSpPr>
        <p:spPr>
          <a:xfrm>
            <a:off x="-866437" y="-1155940"/>
            <a:ext cx="7047781" cy="8798944"/>
          </a:xfrm>
          <a:prstGeom prst="rect">
            <a:avLst/>
          </a:prstGeom>
          <a:solidFill>
            <a:srgbClr val="4FE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C4DB34-88A4-C748-A27B-E5DBFAC8F398}"/>
              </a:ext>
            </a:extLst>
          </p:cNvPr>
          <p:cNvSpPr txBox="1"/>
          <p:nvPr/>
        </p:nvSpPr>
        <p:spPr>
          <a:xfrm>
            <a:off x="268224" y="353568"/>
            <a:ext cx="564489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ln w="41275">
                  <a:solidFill>
                    <a:srgbClr val="7D227B"/>
                  </a:solidFill>
                </a:ln>
                <a:solidFill>
                  <a:srgbClr val="E9FD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elvetica" pitchFamily="2" charset="0"/>
              </a:rPr>
              <a:t>WHEN SHOULD YOU START YOUR BUSINESS?</a:t>
            </a:r>
          </a:p>
        </p:txBody>
      </p:sp>
    </p:spTree>
    <p:extLst>
      <p:ext uri="{BB962C8B-B14F-4D97-AF65-F5344CB8AC3E}">
        <p14:creationId xmlns:p14="http://schemas.microsoft.com/office/powerpoint/2010/main" val="262666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 Haroun</dc:creator>
  <cp:lastModifiedBy>Christopher Haroun</cp:lastModifiedBy>
  <cp:revision>2</cp:revision>
  <dcterms:created xsi:type="dcterms:W3CDTF">2019-08-04T16:30:51Z</dcterms:created>
  <dcterms:modified xsi:type="dcterms:W3CDTF">2019-08-04T16:37:52Z</dcterms:modified>
</cp:coreProperties>
</file>