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8"/>
    <p:restoredTop sz="93112"/>
  </p:normalViewPr>
  <p:slideViewPr>
    <p:cSldViewPr snapToGrid="0" snapToObjects="1">
      <p:cViewPr>
        <p:scale>
          <a:sx n="87" d="100"/>
          <a:sy n="87" d="100"/>
        </p:scale>
        <p:origin x="59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CE019-D7DD-BC41-AF97-6DD6A004D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E2C74-E1F6-264A-ADA5-825410187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80EB1-90E1-5748-BF27-3E4C9C7F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A61-BFE2-0149-87E1-0500BD04122C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2B07-8435-9449-AF78-CF4E2F34A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2A360-AC82-FE40-BA08-1DD61D56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98EE-46B7-2F4F-B405-39C5CDC2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2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87588-8D4E-9248-9D42-C4085056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70974-8FCA-724A-9656-5D73D662E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CEA50-662A-7D41-8010-F8C8CE9D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A61-BFE2-0149-87E1-0500BD04122C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68D9E-BD4D-7B42-BBD2-F9CFF8D1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1989E-87D1-5E4B-A163-8B6C5C1F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98EE-46B7-2F4F-B405-39C5CDC2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5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233302-B546-4146-98E5-22130EA91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E735F-18C8-5241-AFD8-B190F14F7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10D82-DC9C-EE4A-AFEA-C143352F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A61-BFE2-0149-87E1-0500BD04122C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9D12A-AA16-9943-899B-A0DF3E5FD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B3516-E023-A446-A4B2-3E0A3459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98EE-46B7-2F4F-B405-39C5CDC2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1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62BB0-587B-9C4E-8392-91E090C7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6873F-CD99-8E4A-95DF-D232DEDB3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35F71-922A-764D-895A-CC5210BDC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A61-BFE2-0149-87E1-0500BD04122C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9BF5C-BCB0-4E43-8EDC-AFAD88043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60A91-353E-904E-967C-00DDF17D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98EE-46B7-2F4F-B405-39C5CDC2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DB0C-B66A-F644-84E3-971F64D07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C9A84-F39C-1B4D-8552-81D8BFBB6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164B2-298A-4B44-A999-37BD34E1B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A61-BFE2-0149-87E1-0500BD04122C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07993-2434-CE4D-9555-74BC4E1A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6BE9B-321A-F74C-8B1A-F842B88F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98EE-46B7-2F4F-B405-39C5CDC2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2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445A-CA98-4241-8A68-04DE04B71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153A5-1347-3649-AC53-86058AC83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B8722-332F-594A-82D6-A45EC9F45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625B8-38A7-AD49-8D9F-A0A12AF9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A61-BFE2-0149-87E1-0500BD04122C}" type="datetimeFigureOut">
              <a:rPr lang="en-US" smtClean="0"/>
              <a:t>8/4/19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73C36-730B-DA4A-A0E8-80904DA8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5AABE-2E06-4042-ADE4-0269157A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98EE-46B7-2F4F-B405-39C5CDC2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09AC-FBF3-654C-BD80-CC1DB1CB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96D85-FDDE-0448-A116-76C56B08E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7071B-0CC3-C148-97DB-154CA31D6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4AABF-BF78-E546-8FAE-B46CE3600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A4B58-571D-4641-9303-861B89737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D6840-3FCE-0145-A9DE-24F79E210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A61-BFE2-0149-87E1-0500BD04122C}" type="datetimeFigureOut">
              <a:rPr lang="en-US" smtClean="0"/>
              <a:t>8/4/19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EC5CF-89FA-D74D-8879-299605DF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F68143-C7E5-334F-88BC-62575511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98EE-46B7-2F4F-B405-39C5CDC2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1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A1EE-428B-1246-98F4-F4DEEF66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C25D1-0B8C-9A4B-9207-29A9FA284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A61-BFE2-0149-87E1-0500BD04122C}" type="datetimeFigureOut">
              <a:rPr lang="en-US" smtClean="0"/>
              <a:t>8/4/19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B67E2-E8EC-5448-BF69-6C49CC7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01CB4-C449-9444-B745-5AF34452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98EE-46B7-2F4F-B405-39C5CDC2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8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75ABF-34DC-6B4F-8050-39D20727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A61-BFE2-0149-87E1-0500BD04122C}" type="datetimeFigureOut">
              <a:rPr lang="en-US" smtClean="0"/>
              <a:t>8/4/19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0C8155-354F-F842-9A4B-1E116282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EC9C1-104C-CC49-9F66-C456639E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98EE-46B7-2F4F-B405-39C5CDC2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4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F445-9C97-854B-AFF1-6EA805186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D30CA-A19C-9343-898C-C3883CC6F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DD26BB-1B17-B044-9EC8-E59FB94D5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E10C3-6A8A-0A45-83C9-8B476666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A61-BFE2-0149-87E1-0500BD04122C}" type="datetimeFigureOut">
              <a:rPr lang="en-US" smtClean="0"/>
              <a:t>8/4/19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2D1FF-CFA9-9344-A7E2-20C72651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5504B-AFF9-8545-8BEF-D073391E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98EE-46B7-2F4F-B405-39C5CDC2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6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77D8D-DD26-AF45-A5F7-6BB9B2FA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DA323-7761-7849-802C-D938A0A20B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6A56C-9683-C747-8DCA-3C73EC7B3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4A07B-942B-A349-9F94-D4F45E5D3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9A61-BFE2-0149-87E1-0500BD04122C}" type="datetimeFigureOut">
              <a:rPr lang="en-US" smtClean="0"/>
              <a:t>8/4/19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3A2EC-C158-3443-B1F5-F4777C30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C83-FB3D-B84B-BD2C-348F11DF3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298EE-46B7-2F4F-B405-39C5CDC2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5A0903-0BF5-284E-A9E7-3F5905E2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5FD70-9DD0-1646-9C78-CA7E77696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367EB-B786-1F48-9FBD-8BEAAA948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F9A61-BFE2-0149-87E1-0500BD04122C}" type="datetimeFigureOut">
              <a:rPr lang="en-US" smtClean="0"/>
              <a:t>8/4/19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1C30E-8165-BB41-A9BE-36DAC9360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5AA4E-2049-CF46-9458-A83AC11D7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298EE-46B7-2F4F-B405-39C5CDC21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95A51F-A51D-B648-8FD7-828617BB8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94" y="-40342"/>
            <a:ext cx="12304059" cy="6929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75628B-9748-B74E-8758-0838D1A4E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2" b="98587" l="524" r="96990">
                        <a14:foregroundMark x1="33770" y1="8006" x2="41361" y2="7378"/>
                        <a14:foregroundMark x1="41361" y1="7378" x2="49738" y2="9890"/>
                        <a14:foregroundMark x1="46335" y1="4082" x2="39921" y2="4082"/>
                        <a14:foregroundMark x1="39921" y1="4082" x2="37565" y2="2512"/>
                        <a14:foregroundMark x1="14005" y1="86342" x2="19895" y2="93250"/>
                        <a14:foregroundMark x1="19895" y1="93250" x2="62435" y2="97017"/>
                        <a14:foregroundMark x1="62435" y1="97017" x2="86126" y2="93250"/>
                        <a14:foregroundMark x1="86126" y1="93250" x2="93455" y2="87755"/>
                        <a14:foregroundMark x1="93455" y1="87755" x2="88613" y2="81319"/>
                        <a14:foregroundMark x1="88613" y1="81319" x2="88482" y2="81319"/>
                        <a14:foregroundMark x1="94372" y1="90424" x2="89791" y2="96232"/>
                        <a14:foregroundMark x1="89791" y1="96232" x2="10471" y2="97017"/>
                        <a14:foregroundMark x1="10471" y1="97017" x2="6545" y2="88069"/>
                        <a14:foregroundMark x1="6545" y1="88069" x2="14791" y2="78807"/>
                        <a14:foregroundMark x1="5236" y1="97174" x2="27356" y2="97331"/>
                        <a14:foregroundMark x1="97120" y1="95761" x2="97120" y2="95761"/>
                        <a14:foregroundMark x1="524" y1="98587" x2="524" y2="98587"/>
                      </a14:backgroundRemoval>
                    </a14:imgEffect>
                    <a14:imgEffect>
                      <a14:colorTemperature colorTemp="2482"/>
                    </a14:imgEffect>
                  </a14:imgLayer>
                </a14:imgProps>
              </a:ext>
            </a:extLst>
          </a:blip>
          <a:srcRect t="46112"/>
          <a:stretch/>
        </p:blipFill>
        <p:spPr>
          <a:xfrm>
            <a:off x="2634876" y="3546389"/>
            <a:ext cx="7481709" cy="3356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58F0D7-A283-CE4B-A383-A2C173292B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12" b="98587" l="524" r="96990">
                        <a14:foregroundMark x1="33770" y1="8006" x2="41361" y2="7378"/>
                        <a14:foregroundMark x1="41361" y1="7378" x2="49738" y2="9890"/>
                        <a14:foregroundMark x1="46335" y1="4082" x2="39921" y2="4082"/>
                        <a14:foregroundMark x1="39921" y1="4082" x2="37565" y2="2512"/>
                        <a14:foregroundMark x1="14005" y1="86342" x2="19895" y2="93250"/>
                        <a14:foregroundMark x1="19895" y1="93250" x2="62435" y2="97017"/>
                        <a14:foregroundMark x1="62435" y1="97017" x2="86126" y2="93250"/>
                        <a14:foregroundMark x1="86126" y1="93250" x2="93455" y2="87755"/>
                        <a14:foregroundMark x1="93455" y1="87755" x2="88613" y2="81319"/>
                        <a14:foregroundMark x1="88613" y1="81319" x2="88482" y2="81319"/>
                        <a14:foregroundMark x1="94372" y1="90424" x2="89791" y2="96232"/>
                        <a14:foregroundMark x1="89791" y1="96232" x2="10471" y2="97017"/>
                        <a14:foregroundMark x1="10471" y1="97017" x2="6545" y2="88069"/>
                        <a14:foregroundMark x1="6545" y1="88069" x2="14791" y2="78807"/>
                        <a14:foregroundMark x1="5236" y1="97174" x2="27356" y2="97331"/>
                        <a14:foregroundMark x1="97120" y1="95761" x2="97120" y2="95761"/>
                        <a14:foregroundMark x1="524" y1="98587" x2="524" y2="98587"/>
                      </a14:backgroundRemoval>
                    </a14:imgEffect>
                    <a14:imgEffect>
                      <a14:sharpenSoften amount="45000"/>
                    </a14:imgEffect>
                    <a14:imgEffect>
                      <a14:saturation sat="234000"/>
                    </a14:imgEffect>
                    <a14:imgEffect>
                      <a14:brightnessContrast contrast="-53000"/>
                    </a14:imgEffect>
                  </a14:imgLayer>
                </a14:imgProps>
              </a:ext>
            </a:extLst>
          </a:blip>
          <a:srcRect l="29690" t="-30348" r="32985" b="38040"/>
          <a:stretch/>
        </p:blipFill>
        <p:spPr>
          <a:xfrm>
            <a:off x="4856205" y="-1149177"/>
            <a:ext cx="2792627" cy="5749165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32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1163F0-F999-2A45-8E24-F2FBA61866B9}"/>
              </a:ext>
            </a:extLst>
          </p:cNvPr>
          <p:cNvSpPr/>
          <p:nvPr/>
        </p:nvSpPr>
        <p:spPr>
          <a:xfrm>
            <a:off x="5689599" y="716279"/>
            <a:ext cx="424873" cy="45719"/>
          </a:xfrm>
          <a:prstGeom prst="rect">
            <a:avLst/>
          </a:prstGeom>
          <a:solidFill>
            <a:srgbClr val="397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60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Haroun</dc:creator>
  <cp:lastModifiedBy>Christopher Haroun</cp:lastModifiedBy>
  <cp:revision>3</cp:revision>
  <dcterms:created xsi:type="dcterms:W3CDTF">2019-08-04T16:48:44Z</dcterms:created>
  <dcterms:modified xsi:type="dcterms:W3CDTF">2019-08-04T17:02:17Z</dcterms:modified>
</cp:coreProperties>
</file>