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2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088"/>
    <p:restoredTop sz="93112"/>
  </p:normalViewPr>
  <p:slideViewPr>
    <p:cSldViewPr snapToGrid="0" snapToObjects="1">
      <p:cViewPr>
        <p:scale>
          <a:sx n="59" d="100"/>
          <a:sy n="59" d="100"/>
        </p:scale>
        <p:origin x="1656" y="16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F1B38-0518-9E49-8ED7-2A8059835D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F2E4D5-3F93-A64B-ABA8-375EDF1C74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1D4B46-1110-4341-A969-0457AE923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F90C-AC1D-AE4E-A98A-FE4BA066EF5F}" type="datetimeFigureOut">
              <a:rPr lang="en-US" smtClean="0"/>
              <a:t>8/4/19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C0AB7B-16C6-8348-8E59-7C000DF84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DC838F-92F6-5441-94F8-E1D902969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9705E-F811-5841-AE59-7B9F94612A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496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C9942-2058-564C-AF32-2FE37FB02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A3644E-0667-9249-B1BD-A5AD28AF08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DDBE1A-C6A4-3147-B692-5E0C91C9F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F90C-AC1D-AE4E-A98A-FE4BA066EF5F}" type="datetimeFigureOut">
              <a:rPr lang="en-US" smtClean="0"/>
              <a:t>8/4/19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B09F00-8C73-3F43-BBEC-13A09A065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70C8F2-5F60-7943-8F3E-B46D583CF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9705E-F811-5841-AE59-7B9F94612A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90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71310B4-860E-D14C-B6A1-1485E3B13A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467640-2420-D94E-ACA9-5C26663870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B49E43-EE2C-6F48-AEC6-24211FA7D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F90C-AC1D-AE4E-A98A-FE4BA066EF5F}" type="datetimeFigureOut">
              <a:rPr lang="en-US" smtClean="0"/>
              <a:t>8/4/19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4A6F4F-89AC-B240-B1EC-D49BEAEA1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81A1CE-9F1C-994D-ACBE-A57A1E085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9705E-F811-5841-AE59-7B9F94612A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512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C26FF-2E24-4A40-9A43-896CC7372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0E956B-C2F3-2645-9FC9-64AB04A120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6CCC60-7B7C-674C-B301-7056E86DA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F90C-AC1D-AE4E-A98A-FE4BA066EF5F}" type="datetimeFigureOut">
              <a:rPr lang="en-US" smtClean="0"/>
              <a:t>8/4/19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49525D-6444-5F4C-8187-9F0BEBD7C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AC9DDF-E653-5A44-895F-3B400091B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9705E-F811-5841-AE59-7B9F94612A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563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C74C7-6522-D147-A6E1-8BD08DA9D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6EC610-4E42-2743-A7AA-F88FF48BB4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3E661E-2AF0-D24B-AFF2-38A926A3F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F90C-AC1D-AE4E-A98A-FE4BA066EF5F}" type="datetimeFigureOut">
              <a:rPr lang="en-US" smtClean="0"/>
              <a:t>8/4/19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9D7376-A4E9-7F48-A079-5C1758826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91A3ED-4719-BC4C-8CDB-4D1E4BCB2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9705E-F811-5841-AE59-7B9F94612A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219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58E49-9DF8-DE44-8981-36E47579B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F7BF7-8D88-0348-A615-22BB4BD62A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71D2D3-5D95-6E41-8F2E-C4C6CF559F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17D4B3-7608-C045-A664-41E389F34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F90C-AC1D-AE4E-A98A-FE4BA066EF5F}" type="datetimeFigureOut">
              <a:rPr lang="en-US" smtClean="0"/>
              <a:t>8/4/19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0B3106-72B1-674F-ADF1-A28C28780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71D73C-3289-1F42-AF16-7C75462BB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9705E-F811-5841-AE59-7B9F94612A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861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78518-F215-6A44-9DE9-401495181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56AC7D-A29B-A141-8D98-E08DEA5E60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A95762-100F-CB4D-BBED-904AE37A70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2C7825-C911-B849-A26A-D702339F97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BE48BD-ABF0-6944-99A5-565F10D886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7B2E9FB-CC46-0D45-A2B9-523B1BD75F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F90C-AC1D-AE4E-A98A-FE4BA066EF5F}" type="datetimeFigureOut">
              <a:rPr lang="en-US" smtClean="0"/>
              <a:t>8/4/19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5A278F1-68FA-1D4A-A5E0-68D6DC794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785486E-5486-4B47-AC06-76F447B91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9705E-F811-5841-AE59-7B9F94612A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579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1EA35-3FD3-8740-8E00-070DB515A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566216-7456-8642-AB85-93B3F7930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F90C-AC1D-AE4E-A98A-FE4BA066EF5F}" type="datetimeFigureOut">
              <a:rPr lang="en-US" smtClean="0"/>
              <a:t>8/4/19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48E282-E25F-7248-A49A-95AE0C8EA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334F65-868E-664F-8697-F5A5482B4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9705E-F811-5841-AE59-7B9F94612A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0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CE6C82-0719-C44A-B85E-01BC656913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F90C-AC1D-AE4E-A98A-FE4BA066EF5F}" type="datetimeFigureOut">
              <a:rPr lang="en-US" smtClean="0"/>
              <a:t>8/4/19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02BCC4-5EB8-DE49-8755-D05D5864F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7F9116-4E15-1843-84A6-51430690D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9705E-F811-5841-AE59-7B9F94612A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073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4FD37-351F-C74E-86A5-6DB0E14B1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D9A1D7-FD60-4148-8A47-024F7E45B9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FF5BEB-13E5-6242-AEB7-D091E4B91B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463422-D613-FE4B-9FF7-5C6319360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F90C-AC1D-AE4E-A98A-FE4BA066EF5F}" type="datetimeFigureOut">
              <a:rPr lang="en-US" smtClean="0"/>
              <a:t>8/4/19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E77EAF-CE35-CD4E-B020-326B3F9CF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9BFEFD-97CF-AB43-981C-955F05EBD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9705E-F811-5841-AE59-7B9F94612A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383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5679B-37D5-6042-93A4-0D94B83EE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F23D02C-B9DE-394B-A6CE-C6AB34B164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70BA3B-48D8-AB42-9300-DD97029BB5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378A90-6048-6D42-B73C-3306D9E83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F90C-AC1D-AE4E-A98A-FE4BA066EF5F}" type="datetimeFigureOut">
              <a:rPr lang="en-US" smtClean="0"/>
              <a:t>8/4/19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74E825-8C97-E548-A538-93E8AD8CC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963DE7-920C-3A47-B194-40E0A32EA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9705E-F811-5841-AE59-7B9F94612A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940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E6F0B53-DB2C-B441-8C82-AF1B3B216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59FC9C-4E17-B948-8F93-FA30D1011D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F66797-E4F2-A745-AC20-3714CC8384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39F90C-AC1D-AE4E-A98A-FE4BA066EF5F}" type="datetimeFigureOut">
              <a:rPr lang="en-US" smtClean="0"/>
              <a:t>8/4/19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F007E0-6A57-8C40-8557-DD8119185A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5A9B8B-837C-964E-9DB6-5329335FCE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69705E-F811-5841-AE59-7B9F94612A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375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CCBCF91-8E13-334B-A832-3AF8ADD1CFA2}"/>
              </a:ext>
            </a:extLst>
          </p:cNvPr>
          <p:cNvSpPr/>
          <p:nvPr/>
        </p:nvSpPr>
        <p:spPr>
          <a:xfrm>
            <a:off x="-365760" y="-225083"/>
            <a:ext cx="12998548" cy="7329268"/>
          </a:xfrm>
          <a:prstGeom prst="rect">
            <a:avLst/>
          </a:prstGeom>
          <a:solidFill>
            <a:srgbClr val="FF2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AA888B-C9C4-5244-ACA1-B86F7FE15F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415" b="98927" l="4381" r="98368">
                        <a14:foregroundMark x1="48540" y1="11902" x2="56873" y2="6634"/>
                        <a14:foregroundMark x1="56873" y1="6634" x2="64519" y2="5854"/>
                        <a14:foregroundMark x1="64519" y1="5854" x2="67526" y2="9561"/>
                        <a14:foregroundMark x1="55756" y1="3512" x2="49399" y2="6049"/>
                        <a14:foregroundMark x1="49399" y1="6049" x2="46564" y2="8488"/>
                        <a14:foregroundMark x1="65120" y1="59122" x2="74485" y2="64293"/>
                        <a14:foregroundMark x1="74485" y1="64293" x2="81357" y2="71220"/>
                        <a14:foregroundMark x1="81357" y1="71220" x2="84536" y2="80878"/>
                        <a14:foregroundMark x1="84536" y1="80878" x2="76632" y2="90049"/>
                        <a14:foregroundMark x1="76632" y1="90049" x2="67354" y2="93366"/>
                        <a14:foregroundMark x1="67354" y1="93366" x2="60052" y2="91707"/>
                        <a14:foregroundMark x1="60052" y1="91707" x2="45533" y2="79610"/>
                        <a14:foregroundMark x1="45533" y1="79610" x2="38660" y2="86634"/>
                        <a14:foregroundMark x1="38660" y1="86634" x2="13488" y2="95707"/>
                        <a14:foregroundMark x1="13488" y1="95707" x2="6100" y2="96195"/>
                        <a14:foregroundMark x1="6100" y1="96195" x2="5756" y2="87902"/>
                        <a14:foregroundMark x1="5756" y1="87902" x2="13316" y2="84585"/>
                        <a14:foregroundMark x1="13316" y1="84585" x2="15979" y2="75707"/>
                        <a14:foregroundMark x1="15979" y1="75707" x2="10911" y2="70829"/>
                        <a14:foregroundMark x1="10911" y1="70829" x2="7646" y2="64780"/>
                        <a14:foregroundMark x1="7646" y1="64780" x2="12629" y2="69659"/>
                        <a14:foregroundMark x1="12629" y1="69659" x2="20017" y2="72195"/>
                        <a14:foregroundMark x1="20017" y1="72195" x2="20533" y2="64683"/>
                        <a14:foregroundMark x1="20533" y1="64683" x2="15378" y2="59902"/>
                        <a14:foregroundMark x1="15378" y1="59902" x2="21306" y2="65561"/>
                        <a14:foregroundMark x1="21306" y1="65561" x2="23540" y2="58732"/>
                        <a14:foregroundMark x1="23540" y1="58732" x2="30241" y2="57366"/>
                        <a14:foregroundMark x1="30241" y1="57366" x2="25515" y2="62732"/>
                        <a14:foregroundMark x1="25515" y1="62732" x2="19158" y2="64098"/>
                        <a14:foregroundMark x1="19158" y1="64098" x2="8591" y2="76683"/>
                        <a14:foregroundMark x1="8591" y1="76683" x2="9107" y2="92488"/>
                        <a14:foregroundMark x1="9107" y1="92488" x2="15378" y2="94049"/>
                        <a14:foregroundMark x1="15378" y1="94049" x2="31787" y2="87512"/>
                        <a14:foregroundMark x1="31787" y1="87512" x2="39433" y2="88585"/>
                        <a14:foregroundMark x1="39433" y1="88585" x2="45103" y2="92878"/>
                        <a14:foregroundMark x1="45103" y1="92878" x2="61254" y2="90537"/>
                        <a14:foregroundMark x1="61254" y1="90537" x2="61426" y2="82439"/>
                        <a14:foregroundMark x1="61426" y1="82439" x2="54725" y2="84000"/>
                        <a14:foregroundMark x1="54725" y1="84000" x2="61684" y2="90244"/>
                        <a14:foregroundMark x1="61684" y1="90244" x2="69588" y2="89463"/>
                        <a14:foregroundMark x1="69588" y1="89463" x2="83419" y2="92976"/>
                        <a14:foregroundMark x1="83419" y1="92976" x2="87887" y2="86732"/>
                        <a14:foregroundMark x1="87887" y1="86732" x2="83763" y2="69561"/>
                        <a14:foregroundMark x1="83763" y1="69561" x2="80498" y2="63317"/>
                        <a14:foregroundMark x1="80498" y1="63317" x2="91667" y2="91317"/>
                        <a14:foregroundMark x1="91667" y1="91317" x2="95447" y2="97171"/>
                        <a14:foregroundMark x1="95447" y1="97171" x2="98368" y2="99024"/>
                        <a14:foregroundMark x1="4381" y1="81268" x2="4553" y2="9190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85659" y="376814"/>
            <a:ext cx="7647129" cy="672737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E879FD4-87A0-8A42-A83D-49C7597E8B7E}"/>
              </a:ext>
            </a:extLst>
          </p:cNvPr>
          <p:cNvSpPr txBox="1"/>
          <p:nvPr/>
        </p:nvSpPr>
        <p:spPr>
          <a:xfrm>
            <a:off x="139700" y="376814"/>
            <a:ext cx="68199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ln w="444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" pitchFamily="2" charset="0"/>
              </a:rPr>
              <a:t>DON’T EVER BUY MUTUAL FUNDS</a:t>
            </a:r>
          </a:p>
        </p:txBody>
      </p:sp>
    </p:spTree>
    <p:extLst>
      <p:ext uri="{BB962C8B-B14F-4D97-AF65-F5344CB8AC3E}">
        <p14:creationId xmlns:p14="http://schemas.microsoft.com/office/powerpoint/2010/main" val="37502857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5</Words>
  <Application>Microsoft Macintosh PowerPoint</Application>
  <PresentationFormat>Widescreen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Helvetica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Christopher Haroun</dc:creator>
  <cp:lastModifiedBy>Christopher Haroun</cp:lastModifiedBy>
  <cp:revision>2</cp:revision>
  <dcterms:created xsi:type="dcterms:W3CDTF">2019-08-04T17:31:01Z</dcterms:created>
  <dcterms:modified xsi:type="dcterms:W3CDTF">2019-08-04T17:37:46Z</dcterms:modified>
</cp:coreProperties>
</file>