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3112"/>
  </p:normalViewPr>
  <p:slideViewPr>
    <p:cSldViewPr snapToGrid="0" snapToObjects="1">
      <p:cViewPr varScale="1">
        <p:scale>
          <a:sx n="60" d="100"/>
          <a:sy n="60" d="100"/>
        </p:scale>
        <p:origin x="11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A734C-E9EF-814D-B665-724CADA96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BE532-90C0-3D4C-830D-197566A08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BC954-89E5-FD45-98D0-19508BF98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527E8-3BD6-EE4E-81F9-CFBE9CB39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F3046-1053-DA4A-8EBA-97DCB1F81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92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70BF1-92DB-1243-BD9D-E793E671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D8BAB-BFF0-844A-BD26-533B8D2B29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9F7F6-6651-7740-8CCF-76C983774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EABB4-DF72-A648-AE44-A76E54A41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84FFE-7417-E241-8164-469992BF3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5DA016-C020-5B47-8E99-AC20559AB7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2E4B39-6EDC-7941-80DD-6699B0410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C3B97-8973-744C-BCC4-91559BD45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D27CB-9259-FF41-9013-17713000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C4366-985E-1B42-86DD-DFF8766B6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3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A918A-847C-2142-9FBA-B8912E3BC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EF2D5-D316-A944-88AB-59F98E88B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B8736-4461-414F-BE65-833D51759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20656-C190-7F44-8914-979EE9F47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2098D-49D9-8748-880E-8BFD725F5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1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DD15F-C278-E541-82AD-517C40451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CD60B-4A37-0D40-81BD-E445DFEE2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C2D20-33FE-054D-87C9-A0123DF29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71146-0658-AB4F-83B3-45E4DA517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DF734-4D11-B24D-93E9-B5564113C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4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B6576-65AA-D740-8052-CC6119377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A734F-415D-D045-B0E0-D4B1D7C2B9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2AD0CA-8904-C549-B8A3-80A4FD87C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15085C-3F6B-F54D-96A7-DF1AA332F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E72F2D-3C7B-7142-8691-2726F23B0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25503-C5E7-E54D-87EF-96A73D5DA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7939F-4B07-8F4D-B7E8-142302350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35257-3AA0-1D4C-A815-64D72C259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96F40F-08E6-B74E-B428-CB03CBA97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6F86A0-CF08-6B45-A268-9B04BE523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AA11CD-5643-A241-ADF6-FF7B53C2C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CD1F40-72A7-6443-A52D-87F278BCC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B5A0B8-96F2-314E-A970-25AB35172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7704CC-0D61-D748-9091-7FDD16F0E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6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9858F-277A-DD43-BB6E-461D6C242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DE77-7194-344C-8A7B-D20A5687C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0BC14C-1EF4-7D4C-80FD-2BFB3B68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41B023-86F0-EE45-8738-73F0EDF8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22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21C6C0-511D-7C42-87DF-D4BE8CE5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1DC4DE-4B6C-5F46-9998-336AB8A2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2411-EFD0-974B-A7FA-080B043DC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4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38AD7-5138-BB4F-B052-BB724590F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6AFCD-5D1C-6046-8503-EF5AA7F86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82A7AB-787D-0D40-B72E-7FB29B4EF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B3E4B0-894D-6848-B0CA-03F42D37F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1BBFC4-1288-E14D-9B1A-D22A41611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4785A-6BBD-0D4E-B2FC-A707EAD09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19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AEE7B-3D3D-6941-A7CA-3FD74E27E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051D07-2FD6-E94F-A86F-ABD6D717C3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3D7C0-87AD-8C4D-8C9B-FD385F17AA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C4669-E61D-B043-93E9-FBA2FD0A4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3C71B-915F-034A-8325-264996F1B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3C37E-8B78-2945-B79F-047B6F56C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747C6B-F161-414E-930D-3170B4C6D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0F4C8-DDFA-2A4A-8546-10DA7D4D1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A6236-6BCA-AF4C-96BA-6260CAF2D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50945-A9A4-DD46-8121-FEDA0B07BB1B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221FE-F159-9849-A8B0-AC461D2AF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D53DA-693E-914B-98C9-011951B2C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9190D-A01B-7740-BBD1-5191E9D82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7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E4A29-EFAF-3B43-A33C-856848AFB0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DACDCF-B7F8-6241-9435-B922BA7C6A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90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Haroun</dc:creator>
  <cp:lastModifiedBy>Christopher Haroun</cp:lastModifiedBy>
  <cp:revision>1</cp:revision>
  <dcterms:created xsi:type="dcterms:W3CDTF">2019-08-04T17:52:31Z</dcterms:created>
  <dcterms:modified xsi:type="dcterms:W3CDTF">2019-08-04T17:52:52Z</dcterms:modified>
</cp:coreProperties>
</file>