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1"/>
    <p:restoredTop sz="94648"/>
  </p:normalViewPr>
  <p:slideViewPr>
    <p:cSldViewPr snapToGrid="0" snapToObjects="1">
      <p:cViewPr>
        <p:scale>
          <a:sx n="91" d="100"/>
          <a:sy n="91" d="100"/>
        </p:scale>
        <p:origin x="194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FA66-80B8-4745-B5A5-8FD76A8FD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16B5E-E4CA-CA4B-A1EF-08256AA93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8484F-F51E-8747-ABD5-58FAA45A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6DE56-3126-AA40-8C9C-5E2F3E5E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C5730-1028-B644-A4D1-CE947346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20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96F1-8810-FC48-A1EB-0F04E4FE0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105B5-C75F-434E-B3A3-2F5E438DA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5DBBF-48F7-8848-B307-C1DE3081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A4D71-73F8-B34D-8CCF-9A51A1A4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0589B-C13F-1D4A-9211-DC93F657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A7287A-C8DC-CC40-91A2-1D5EA66E1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F31BF-C8B6-0146-AF40-8178AF327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6779E-177E-8C4B-96D3-396E2023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3A79-C89B-DD4A-9007-0DCEEFBA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8ED9F-7FA1-724E-A7B5-B9269803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3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B962-F560-9545-B871-3F9BFB08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A5562-A37A-1443-900C-F3B4038B7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2CA12-A8DA-9E42-87A7-AADBE3470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AEDDD-FA3B-204C-AE3F-FC99CE9F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EF7C6-1DE5-4349-BE10-ABCBEE20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CB315-52D4-F949-9F61-BF730064D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F23F3-B1BF-3B4F-B943-6E796B854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ED2B2-72E0-174A-A754-D75ECC82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33D63-D164-8345-8707-8B8612E8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0735D-C523-2A47-B13B-0BC58EAD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1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A6BC2-164D-3540-86C9-B8DB90209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219DF-C428-5B43-926A-09F40F7B98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DFA99-9761-9A41-BF1E-853F99EED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7039A-6EE9-CC43-AE55-C57030835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FED4A-9A75-7C4F-8C3D-6AED33C7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A69C9-74D0-5D43-985F-1778041E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8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A8F89-AE66-D64C-97E8-A00F5515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C80BD-834F-354F-B7D3-1324C7176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9EB70-57C6-3C48-B7C6-A8D66AB39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8475E-945E-6345-AD1C-66486704E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E17FA1-C2E2-BB47-BC41-B2401DBC6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FB0FE2-D358-F642-BB8C-BCAA80AF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5C0B2D-5FA1-F140-9CA7-243D313F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52243E-8A88-4447-AC07-A33854D1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1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3B15-A246-EA4E-8AC9-5F447B912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60439-2228-DA4A-9409-7B831B90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DB011-01D2-664F-8215-CF662400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082D4-C233-3E44-BAD2-0A73CC1B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BB156-FAC7-6E43-9041-A35575A2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E0C294-4AF1-264D-A5A5-9B5E516F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4BDC3-598A-4F44-9BCD-B8FD364C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0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4A6E2-B605-024E-80EE-FC5089039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5A738-B136-C247-AE65-7055229CF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CCF32-E7F2-C240-A4AD-549E51469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8B83A-941C-9B47-8859-51FA5FEF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368B9-DD76-8D4A-A440-D619152F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E2DA-6CE0-BE4F-9F45-E1371B14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1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A419E-2E85-9348-875B-3551FEF3D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F8163-F2C3-2149-AA4F-F688C9FD0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1FCE2-2043-624F-A68A-99D84C662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654D0-60A9-1944-9B9A-F9C6443F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3D4EC-E50C-F14C-9990-CC3DA4D2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F452D-9C78-2442-ACB7-753C587A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5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6907E-3D01-834C-9306-F721B515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38527-0B12-D84C-8A1E-BCE130BD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89BFD-7E83-AB42-8A08-FCDB7E2EC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F997C-A05B-B341-92C6-E0AE2EB105C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96D87-0344-D14F-A76F-F329BAA85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25B97-9BFE-AD46-B6F0-2F2DF7AE6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EBBC-7214-5345-B52E-D27752BF8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6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D72AFD-2727-4842-8B0B-B52A05E31543}"/>
              </a:ext>
            </a:extLst>
          </p:cNvPr>
          <p:cNvSpPr/>
          <p:nvPr/>
        </p:nvSpPr>
        <p:spPr>
          <a:xfrm>
            <a:off x="-590842" y="-604205"/>
            <a:ext cx="13617526" cy="7849067"/>
          </a:xfrm>
          <a:prstGeom prst="rect">
            <a:avLst/>
          </a:prstGeom>
          <a:solidFill>
            <a:srgbClr val="00F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96F78A-0057-DA42-A3B9-1340CCAFCB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378" y1="18091" x2="30600" y2="18485"/>
                        <a14:foregroundMark x1="30600" y1="18485" x2="41311" y2="17424"/>
                        <a14:foregroundMark x1="21200" y1="19182" x2="21200" y2="19182"/>
                        <a14:foregroundMark x1="46822" y1="17152" x2="62644" y2="19273"/>
                        <a14:foregroundMark x1="62644" y1="19273" x2="74733" y2="17818"/>
                        <a14:foregroundMark x1="74733" y1="17697" x2="61822" y2="17030"/>
                        <a14:foregroundMark x1="61133" y1="17424" x2="47222" y2="17030"/>
                        <a14:foregroundMark x1="75622" y1="17970" x2="70822" y2="77545"/>
                        <a14:foregroundMark x1="70822" y1="77545" x2="74044" y2="67879"/>
                        <a14:foregroundMark x1="74044" y1="67879" x2="75222" y2="26697"/>
                        <a14:foregroundMark x1="76022" y1="21727" x2="76022" y2="21727"/>
                        <a14:foregroundMark x1="75533" y1="23879" x2="75533" y2="23879"/>
                        <a14:foregroundMark x1="75911" y1="25091" x2="75667" y2="35545"/>
                        <a14:foregroundMark x1="75667" y1="35545" x2="75022" y2="36515"/>
                        <a14:foregroundMark x1="75622" y1="23485" x2="75622" y2="23485"/>
                        <a14:foregroundMark x1="21844" y1="53424" x2="22556" y2="42333"/>
                        <a14:foregroundMark x1="21556" y1="48576" x2="22689" y2="36121"/>
                        <a14:foregroundMark x1="22689" y1="36121" x2="21378" y2="24576"/>
                        <a14:foregroundMark x1="21911" y1="53576" x2="23178" y2="79091"/>
                        <a14:foregroundMark x1="72422" y1="74424" x2="72067" y2="75212"/>
                        <a14:foregroundMark x1="72756" y1="81152" x2="75133" y2="40909"/>
                        <a14:foregroundMark x1="75600" y1="36212" x2="74089" y2="68394"/>
                        <a14:foregroundMark x1="73978" y1="70848" x2="73511" y2="81788"/>
                        <a14:foregroundMark x1="74222" y1="71394" x2="74511" y2="64364"/>
                        <a14:foregroundMark x1="73289" y1="82727" x2="73800" y2="79485"/>
                        <a14:foregroundMark x1="74444" y1="63000" x2="74156" y2="71727"/>
                        <a14:foregroundMark x1="74156" y1="71636" x2="75733" y2="50091"/>
                        <a14:foregroundMark x1="76200" y1="22909" x2="75956" y2="23848"/>
                        <a14:foregroundMark x1="76067" y1="17909" x2="76067" y2="17909"/>
                        <a14:foregroundMark x1="76067" y1="17909" x2="75556" y2="25909"/>
                        <a14:foregroundMark x1="21733" y1="43667" x2="21844" y2="36152"/>
                        <a14:foregroundMark x1="21556" y1="40091" x2="21556" y2="30212"/>
                        <a14:backgroundMark x1="33133" y1="85758" x2="42956" y2="86061"/>
                        <a14:backgroundMark x1="42956" y1="86061" x2="50756" y2="85424"/>
                        <a14:backgroundMark x1="50756" y1="85424" x2="55622" y2="82970"/>
                        <a14:backgroundMark x1="52889" y1="81242" x2="44200" y2="77333"/>
                        <a14:backgroundMark x1="44200" y1="77333" x2="42600" y2="77364"/>
                        <a14:backgroundMark x1="46267" y1="54303" x2="46022" y2="66333"/>
                        <a14:backgroundMark x1="44333" y1="58576" x2="44289" y2="62758"/>
                        <a14:backgroundMark x1="44867" y1="54455" x2="42422" y2="64303"/>
                        <a14:backgroundMark x1="42422" y1="64303" x2="42533" y2="64515"/>
                        <a14:backgroundMark x1="42133" y1="60303" x2="44467" y2="66182"/>
                        <a14:backgroundMark x1="43422" y1="66242" x2="43111" y2="64758"/>
                        <a14:backgroundMark x1="42956" y1="58576" x2="42311" y2="64273"/>
                        <a14:backgroundMark x1="40400" y1="78697" x2="40400" y2="78697"/>
                        <a14:backgroundMark x1="41956" y1="59667" x2="42200" y2="60636"/>
                        <a14:backgroundMark x1="41733" y1="60636" x2="41911" y2="62606"/>
                        <a14:backgroundMark x1="41556" y1="63727" x2="42133" y2="63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20053" y="-604205"/>
            <a:ext cx="10331011" cy="7564796"/>
          </a:xfrm>
          <a:prstGeom prst="rect">
            <a:avLst/>
          </a:prstGeom>
          <a:effectLst>
            <a:glow rad="660400">
              <a:schemeClr val="accent4">
                <a:satMod val="175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319C4-CEC6-C641-B968-9E539FA1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426" b="89963" l="9323" r="90000">
                        <a14:foregroundMark x1="49896" y1="8666" x2="55833" y2="6297"/>
                        <a14:foregroundMark x1="55833" y1="6297" x2="56615" y2="7107"/>
                        <a14:foregroundMark x1="58281" y1="28554" x2="58281" y2="28554"/>
                        <a14:foregroundMark x1="58281" y1="28429" x2="58281" y2="28429"/>
                        <a14:foregroundMark x1="58542" y1="28242" x2="58542" y2="28242"/>
                        <a14:foregroundMark x1="9323" y1="53429" x2="9323" y2="53429"/>
                        <a14:foregroundMark x1="62448" y1="11347" x2="62448" y2="11347"/>
                        <a14:foregroundMark x1="75000" y1="54364" x2="75000" y2="54364"/>
                        <a14:foregroundMark x1="75000" y1="54364" x2="74531" y2="52743"/>
                        <a14:foregroundMark x1="76094" y1="58853" x2="76094" y2="58853"/>
                        <a14:foregroundMark x1="52031" y1="4551" x2="52031" y2="4551"/>
                        <a14:foregroundMark x1="54583" y1="4426" x2="54583" y2="4426"/>
                        <a14:foregroundMark x1="58698" y1="5736" x2="58698" y2="5736"/>
                        <a14:backgroundMark x1="26615" y1="73317" x2="26510" y2="80362"/>
                        <a14:backgroundMark x1="26510" y1="80362" x2="26510" y2="803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6147" y="71440"/>
            <a:ext cx="9082464" cy="75876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F214F-5C1E-BF47-A256-AA34AC2E6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378" y1="18091" x2="30600" y2="18485"/>
                        <a14:foregroundMark x1="30600" y1="18485" x2="41311" y2="17424"/>
                        <a14:foregroundMark x1="21200" y1="19182" x2="21200" y2="19182"/>
                        <a14:foregroundMark x1="46822" y1="17152" x2="62644" y2="19273"/>
                        <a14:foregroundMark x1="62644" y1="19273" x2="74733" y2="17818"/>
                        <a14:foregroundMark x1="74733" y1="17697" x2="61822" y2="17030"/>
                        <a14:foregroundMark x1="61133" y1="17424" x2="47222" y2="17030"/>
                        <a14:foregroundMark x1="75622" y1="17970" x2="70822" y2="77545"/>
                        <a14:foregroundMark x1="70822" y1="77545" x2="74044" y2="67879"/>
                        <a14:foregroundMark x1="74044" y1="67879" x2="75222" y2="26697"/>
                        <a14:foregroundMark x1="76022" y1="21727" x2="76022" y2="21727"/>
                        <a14:foregroundMark x1="75533" y1="23879" x2="75533" y2="23879"/>
                        <a14:foregroundMark x1="75911" y1="25091" x2="75667" y2="35545"/>
                        <a14:foregroundMark x1="75667" y1="35545" x2="75022" y2="36515"/>
                        <a14:foregroundMark x1="75622" y1="23485" x2="75622" y2="23485"/>
                        <a14:foregroundMark x1="21844" y1="53424" x2="22556" y2="42333"/>
                        <a14:foregroundMark x1="21556" y1="48576" x2="22689" y2="36121"/>
                        <a14:foregroundMark x1="22689" y1="36121" x2="21378" y2="24576"/>
                        <a14:foregroundMark x1="21911" y1="53576" x2="23178" y2="79091"/>
                        <a14:foregroundMark x1="72422" y1="74424" x2="72067" y2="75212"/>
                        <a14:foregroundMark x1="72756" y1="81152" x2="75133" y2="40909"/>
                        <a14:foregroundMark x1="75600" y1="36212" x2="74089" y2="68394"/>
                        <a14:foregroundMark x1="73978" y1="70848" x2="73511" y2="81788"/>
                        <a14:foregroundMark x1="74222" y1="71394" x2="74511" y2="64364"/>
                        <a14:foregroundMark x1="73289" y1="82727" x2="73800" y2="79485"/>
                        <a14:foregroundMark x1="74444" y1="63000" x2="74156" y2="71727"/>
                        <a14:foregroundMark x1="74156" y1="71636" x2="75733" y2="50091"/>
                        <a14:foregroundMark x1="76200" y1="22909" x2="75956" y2="23848"/>
                        <a14:foregroundMark x1="76067" y1="17909" x2="76067" y2="17909"/>
                        <a14:foregroundMark x1="76067" y1="17909" x2="75556" y2="25909"/>
                        <a14:foregroundMark x1="21733" y1="43667" x2="21844" y2="36152"/>
                        <a14:foregroundMark x1="21556" y1="40091" x2="21556" y2="30212"/>
                        <a14:backgroundMark x1="33133" y1="85758" x2="42956" y2="86061"/>
                        <a14:backgroundMark x1="42956" y1="86061" x2="50756" y2="85424"/>
                        <a14:backgroundMark x1="50756" y1="85424" x2="55622" y2="82970"/>
                        <a14:backgroundMark x1="52889" y1="81242" x2="44200" y2="77333"/>
                        <a14:backgroundMark x1="44200" y1="77333" x2="42600" y2="77364"/>
                        <a14:backgroundMark x1="46267" y1="54303" x2="46022" y2="66333"/>
                        <a14:backgroundMark x1="44333" y1="58576" x2="44289" y2="62758"/>
                        <a14:backgroundMark x1="44867" y1="54455" x2="42422" y2="64303"/>
                        <a14:backgroundMark x1="42422" y1="64303" x2="42533" y2="64515"/>
                        <a14:backgroundMark x1="42133" y1="60303" x2="44467" y2="66182"/>
                        <a14:backgroundMark x1="43422" y1="66242" x2="43111" y2="64758"/>
                        <a14:backgroundMark x1="42956" y1="58576" x2="42311" y2="64273"/>
                        <a14:backgroundMark x1="40400" y1="78697" x2="40400" y2="78697"/>
                        <a14:backgroundMark x1="41956" y1="59667" x2="42200" y2="60636"/>
                        <a14:backgroundMark x1="41733" y1="60636" x2="41911" y2="62606"/>
                        <a14:backgroundMark x1="41556" y1="63727" x2="42133" y2="63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83585" y="-524460"/>
            <a:ext cx="10082000" cy="738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5C6D8-D73A-1A47-BB13-21D57D66B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426" b="89963" l="9323" r="90000">
                        <a14:foregroundMark x1="49896" y1="8666" x2="55833" y2="6297"/>
                        <a14:foregroundMark x1="55833" y1="6297" x2="56615" y2="7107"/>
                        <a14:foregroundMark x1="58281" y1="28554" x2="58281" y2="28554"/>
                        <a14:foregroundMark x1="58281" y1="28429" x2="58281" y2="28429"/>
                        <a14:foregroundMark x1="58542" y1="28242" x2="58542" y2="28242"/>
                        <a14:foregroundMark x1="9323" y1="53429" x2="9323" y2="53429"/>
                        <a14:foregroundMark x1="62448" y1="11347" x2="62448" y2="11347"/>
                        <a14:foregroundMark x1="75000" y1="54364" x2="75000" y2="54364"/>
                        <a14:foregroundMark x1="75000" y1="54364" x2="74531" y2="52743"/>
                        <a14:foregroundMark x1="76094" y1="58853" x2="76094" y2="58853"/>
                        <a14:foregroundMark x1="52031" y1="4551" x2="52031" y2="4551"/>
                        <a14:foregroundMark x1="54583" y1="4426" x2="54583" y2="4426"/>
                        <a14:foregroundMark x1="58698" y1="5736" x2="58698" y2="5736"/>
                        <a14:backgroundMark x1="26615" y1="73317" x2="26510" y2="80362"/>
                        <a14:backgroundMark x1="26510" y1="80362" x2="26510" y2="80362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6147" y="71440"/>
            <a:ext cx="9082464" cy="758764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84B648-89AB-624E-84BF-4AC253B23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2378" y1="18091" x2="30600" y2="18485"/>
                        <a14:foregroundMark x1="30600" y1="18485" x2="41311" y2="17424"/>
                        <a14:foregroundMark x1="21200" y1="19182" x2="21200" y2="19182"/>
                        <a14:foregroundMark x1="46822" y1="17152" x2="62644" y2="19273"/>
                        <a14:foregroundMark x1="62644" y1="19273" x2="74733" y2="17818"/>
                        <a14:foregroundMark x1="74733" y1="17697" x2="61822" y2="17030"/>
                        <a14:foregroundMark x1="61133" y1="17424" x2="47222" y2="17030"/>
                        <a14:foregroundMark x1="75622" y1="17970" x2="70822" y2="77545"/>
                        <a14:foregroundMark x1="70822" y1="77545" x2="74044" y2="67879"/>
                        <a14:foregroundMark x1="74044" y1="67879" x2="75222" y2="26697"/>
                        <a14:foregroundMark x1="76022" y1="21727" x2="76022" y2="21727"/>
                        <a14:foregroundMark x1="75533" y1="23879" x2="75533" y2="23879"/>
                        <a14:foregroundMark x1="75911" y1="25091" x2="75667" y2="35545"/>
                        <a14:foregroundMark x1="75667" y1="35545" x2="75022" y2="36515"/>
                        <a14:foregroundMark x1="75622" y1="23485" x2="75622" y2="23485"/>
                        <a14:foregroundMark x1="21844" y1="53424" x2="22556" y2="42333"/>
                        <a14:foregroundMark x1="21556" y1="48576" x2="22689" y2="36121"/>
                        <a14:foregroundMark x1="22689" y1="36121" x2="21378" y2="24576"/>
                        <a14:foregroundMark x1="21911" y1="53576" x2="23178" y2="79091"/>
                        <a14:foregroundMark x1="72422" y1="74424" x2="72067" y2="75212"/>
                        <a14:foregroundMark x1="72756" y1="81152" x2="75133" y2="40909"/>
                        <a14:foregroundMark x1="75600" y1="36212" x2="74089" y2="68394"/>
                        <a14:foregroundMark x1="73978" y1="70848" x2="73511" y2="81788"/>
                        <a14:foregroundMark x1="74222" y1="71394" x2="74511" y2="64364"/>
                        <a14:foregroundMark x1="73289" y1="82727" x2="73800" y2="79485"/>
                        <a14:foregroundMark x1="74444" y1="63000" x2="74156" y2="71727"/>
                        <a14:foregroundMark x1="74156" y1="71636" x2="75733" y2="50091"/>
                        <a14:foregroundMark x1="76200" y1="22909" x2="75956" y2="23848"/>
                        <a14:foregroundMark x1="76067" y1="17909" x2="76067" y2="17909"/>
                        <a14:foregroundMark x1="76067" y1="17909" x2="75556" y2="25909"/>
                        <a14:foregroundMark x1="21733" y1="43667" x2="21844" y2="36152"/>
                        <a14:foregroundMark x1="21556" y1="40091" x2="21556" y2="30212"/>
                        <a14:backgroundMark x1="33133" y1="85758" x2="42956" y2="86061"/>
                        <a14:backgroundMark x1="42956" y1="86061" x2="50756" y2="85424"/>
                        <a14:backgroundMark x1="50756" y1="85424" x2="55622" y2="82970"/>
                        <a14:backgroundMark x1="52889" y1="81242" x2="44200" y2="77333"/>
                        <a14:backgroundMark x1="44200" y1="77333" x2="42600" y2="77364"/>
                        <a14:backgroundMark x1="46267" y1="54303" x2="46022" y2="66333"/>
                        <a14:backgroundMark x1="44333" y1="58576" x2="44289" y2="62758"/>
                        <a14:backgroundMark x1="44867" y1="54455" x2="42422" y2="64303"/>
                        <a14:backgroundMark x1="42422" y1="64303" x2="42533" y2="64515"/>
                        <a14:backgroundMark x1="42133" y1="60303" x2="44467" y2="66182"/>
                        <a14:backgroundMark x1="43422" y1="66242" x2="43111" y2="64758"/>
                        <a14:backgroundMark x1="42956" y1="58576" x2="42311" y2="64273"/>
                        <a14:backgroundMark x1="40400" y1="78697" x2="40400" y2="78697"/>
                        <a14:backgroundMark x1="41956" y1="59667" x2="42200" y2="60636"/>
                        <a14:backgroundMark x1="41733" y1="60636" x2="41911" y2="62606"/>
                        <a14:backgroundMark x1="41556" y1="63727" x2="42133" y2="63970"/>
                      </a14:backgroundRemoval>
                    </a14:imgEffect>
                  </a14:imgLayer>
                </a14:imgProps>
              </a:ext>
            </a:extLst>
          </a:blip>
          <a:srcRect l="31944" t="44827" r="58951" b="27711"/>
          <a:stretch/>
        </p:blipFill>
        <p:spPr>
          <a:xfrm rot="10800000">
            <a:off x="2330547" y="2960168"/>
            <a:ext cx="917961" cy="2027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F05309-3E2A-2743-BE9E-F586B160F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2378" y1="18091" x2="30600" y2="18485"/>
                        <a14:foregroundMark x1="30600" y1="18485" x2="41311" y2="17424"/>
                        <a14:foregroundMark x1="21200" y1="19182" x2="21200" y2="19182"/>
                        <a14:foregroundMark x1="46822" y1="17152" x2="62644" y2="19273"/>
                        <a14:foregroundMark x1="62644" y1="19273" x2="74733" y2="17818"/>
                        <a14:foregroundMark x1="74733" y1="17697" x2="61822" y2="17030"/>
                        <a14:foregroundMark x1="61133" y1="17424" x2="47222" y2="17030"/>
                        <a14:foregroundMark x1="75622" y1="17970" x2="70822" y2="77545"/>
                        <a14:foregroundMark x1="70822" y1="77545" x2="74044" y2="67879"/>
                        <a14:foregroundMark x1="74044" y1="67879" x2="75222" y2="26697"/>
                        <a14:foregroundMark x1="76022" y1="21727" x2="76022" y2="21727"/>
                        <a14:foregroundMark x1="75533" y1="23879" x2="75533" y2="23879"/>
                        <a14:foregroundMark x1="75911" y1="25091" x2="75667" y2="35545"/>
                        <a14:foregroundMark x1="75667" y1="35545" x2="75022" y2="36515"/>
                        <a14:foregroundMark x1="75622" y1="23485" x2="75622" y2="23485"/>
                        <a14:foregroundMark x1="21844" y1="53424" x2="22556" y2="42333"/>
                        <a14:foregroundMark x1="21556" y1="48576" x2="22689" y2="36121"/>
                        <a14:foregroundMark x1="22689" y1="36121" x2="21378" y2="24576"/>
                        <a14:foregroundMark x1="21911" y1="53576" x2="23178" y2="79091"/>
                        <a14:foregroundMark x1="72422" y1="74424" x2="72067" y2="75212"/>
                        <a14:foregroundMark x1="72756" y1="81152" x2="75133" y2="40909"/>
                        <a14:foregroundMark x1="75600" y1="36212" x2="74089" y2="68394"/>
                        <a14:foregroundMark x1="73978" y1="70848" x2="73511" y2="81788"/>
                        <a14:foregroundMark x1="74222" y1="71394" x2="74511" y2="64364"/>
                        <a14:foregroundMark x1="73289" y1="82727" x2="73800" y2="79485"/>
                        <a14:foregroundMark x1="74444" y1="63000" x2="74156" y2="71727"/>
                        <a14:foregroundMark x1="74156" y1="71636" x2="75733" y2="50091"/>
                        <a14:foregroundMark x1="76200" y1="22909" x2="75956" y2="23848"/>
                        <a14:foregroundMark x1="76067" y1="17909" x2="76067" y2="17909"/>
                        <a14:foregroundMark x1="76067" y1="17909" x2="75556" y2="25909"/>
                        <a14:foregroundMark x1="21733" y1="43667" x2="21844" y2="36152"/>
                        <a14:foregroundMark x1="21556" y1="40091" x2="21556" y2="30212"/>
                        <a14:backgroundMark x1="33133" y1="85758" x2="42956" y2="86061"/>
                        <a14:backgroundMark x1="42956" y1="86061" x2="50756" y2="85424"/>
                        <a14:backgroundMark x1="50756" y1="85424" x2="55622" y2="82970"/>
                        <a14:backgroundMark x1="52889" y1="81242" x2="44200" y2="77333"/>
                        <a14:backgroundMark x1="44200" y1="77333" x2="42600" y2="77364"/>
                        <a14:backgroundMark x1="46267" y1="54303" x2="46022" y2="66333"/>
                        <a14:backgroundMark x1="44333" y1="58576" x2="44289" y2="62758"/>
                        <a14:backgroundMark x1="44867" y1="54455" x2="42422" y2="64303"/>
                        <a14:backgroundMark x1="42422" y1="64303" x2="42533" y2="64515"/>
                        <a14:backgroundMark x1="42133" y1="60303" x2="44467" y2="66182"/>
                        <a14:backgroundMark x1="43422" y1="66242" x2="43111" y2="64758"/>
                        <a14:backgroundMark x1="42956" y1="58576" x2="42311" y2="64273"/>
                        <a14:backgroundMark x1="40400" y1="78697" x2="40400" y2="78697"/>
                        <a14:backgroundMark x1="41956" y1="59667" x2="42200" y2="60636"/>
                        <a14:backgroundMark x1="41733" y1="60636" x2="41911" y2="62606"/>
                        <a14:backgroundMark x1="41556" y1="63727" x2="42133" y2="63970"/>
                      </a14:backgroundRemoval>
                    </a14:imgEffect>
                  </a14:imgLayer>
                </a14:imgProps>
              </a:ext>
            </a:extLst>
          </a:blip>
          <a:srcRect l="36265" t="70826" r="56636" b="23282"/>
          <a:stretch/>
        </p:blipFill>
        <p:spPr>
          <a:xfrm rot="20348424">
            <a:off x="2354039" y="4819810"/>
            <a:ext cx="715697" cy="30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94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Haroun</dc:creator>
  <cp:lastModifiedBy>Christopher Haroun</cp:lastModifiedBy>
  <cp:revision>8</cp:revision>
  <dcterms:created xsi:type="dcterms:W3CDTF">2019-02-27T17:12:50Z</dcterms:created>
  <dcterms:modified xsi:type="dcterms:W3CDTF">2019-02-27T18:07:43Z</dcterms:modified>
</cp:coreProperties>
</file>