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05AF"/>
    <a:srgbClr val="FCFF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8"/>
    <p:restoredTop sz="93112"/>
  </p:normalViewPr>
  <p:slideViewPr>
    <p:cSldViewPr snapToGrid="0" snapToObjects="1">
      <p:cViewPr>
        <p:scale>
          <a:sx n="85" d="100"/>
          <a:sy n="85" d="100"/>
        </p:scale>
        <p:origin x="65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1212-E850-6E4A-BD1A-C0933260B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ED661-0254-BD4C-9D45-703DB3D3C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3E1AA-0FAC-2E46-85BD-7953C8CE7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300F0-AB62-6A43-A1D3-7E30714E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E4E1F-C447-FC43-8B40-88EFD2D1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9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82152-AFC7-DD4E-9A1A-A6ECA584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86018-2BDC-FE4B-A61E-708935967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0571C-0972-A74D-BD8E-BACC89E4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E759C-3806-5A40-A66F-80E3DFE6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F58F-D572-DC44-ACEC-4FD9BBE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1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5633D-CCB4-A047-A3EE-3EE579CDB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8BD6A-78D9-724C-A2A5-6204A6209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0D123-BF5C-7B48-A2B3-248F075A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14DC5-4F2B-CC47-BD8A-2FE87F86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7E9A0-D09D-B343-BA3F-663E69C0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9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1786-FB12-DB4F-8AC8-28D61D619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1B15E-3BD3-6C48-B45E-3F651EB5C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E0E1F-9580-4E48-B64F-0C1A0C91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464D9-6747-6347-A83E-6FB37808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8C5F5-C747-C04E-8A1E-A146D015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D72CB-2AAC-D346-9496-755C30A7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78AF-CE5A-334E-BF86-F47F839A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11C94-BC61-F14A-89AE-172215EB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04D76-61EE-4347-A199-F6175CED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D6F9E-EE3C-7648-A5DE-FC1F735E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D74E-8912-664B-9251-A3894850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DE13-5F33-C047-A31D-1ED989111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7512F-88F8-D840-BB9A-55A1BB7F5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44048-A6FF-604A-8807-4CE0AD780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3D0F2-A65C-284F-B834-7C82503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27AD4-96C1-F340-9545-BD7AED26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05FA-7697-1B40-B015-530050CE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CF7A9-49A8-DF40-A057-4B0335B43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60426-919E-DC44-B82B-700608F37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D70C3-6EA4-1140-B852-20DE9F88B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102E-8E8E-1541-B2CC-D4A3FA2C0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022EC-1F1D-A545-8269-FA65361A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F7DF6-FE12-CF45-90F2-80CB80CD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21851-3665-9944-99C0-E27C6DCD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AC48-66C9-2348-BC13-971C681C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18E76-D01B-FC46-9024-C6AE2EB0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2B6B5-9A2E-C443-8DC9-62B30430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6CA4B-1338-194C-B991-61F713B9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CCA589-63B3-C14F-B9CE-AF323C8B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4C27F-6394-D040-A7E1-6FC85641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16839-7007-FD4D-9FC6-ED5A7AA5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8B1C-0E5A-FA49-8D94-7D532A92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41C0D-AFBD-FB45-8594-BF91AC41B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7DF62-6DF7-6C4E-9A22-8E37E8668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EEC9F-F411-484B-BA44-3C217F22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7A16-F6C2-8C4C-B882-A5D2EAEE2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BDAE-7F76-5142-81FE-CA4747E4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3E5E-1BB1-3F4B-ADF7-638A97FF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69875-C5EF-BC45-8381-0F5A6E8A2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6DA45-B71C-B34F-AD47-62350515B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8FD3F-83E3-C74C-950D-CFF67DEDC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ABEE3-49B6-4F49-B77E-9D244201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47BB3-B05D-4245-BC8D-7822B74F4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5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E6DDB-3E10-9C4A-9786-A655C418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E3BD7-28E2-8F43-8911-246E4B5EF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AC47-504E-A845-9420-A1C3D17DD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C78A6-F43F-9440-A08B-FD2C23DB81B2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B6C84-7569-1347-B410-08FA31FB7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4514B-C0DE-304D-BDC2-034DB304C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A0B2-49B2-F344-AE1B-2B693795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0FD933-2EB4-5047-A45D-BA6C10EECAB9}"/>
              </a:ext>
            </a:extLst>
          </p:cNvPr>
          <p:cNvSpPr/>
          <p:nvPr/>
        </p:nvSpPr>
        <p:spPr>
          <a:xfrm>
            <a:off x="-269823" y="-239843"/>
            <a:ext cx="12786610" cy="7345181"/>
          </a:xfrm>
          <a:prstGeom prst="rect">
            <a:avLst/>
          </a:prstGeom>
          <a:solidFill>
            <a:srgbClr val="FCFF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391D8-EF79-EA4C-8022-028C6B1D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792" y="888370"/>
            <a:ext cx="4506686" cy="4506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6C7400-18E2-B84B-BD5C-D6FC62AC55EE}"/>
              </a:ext>
            </a:extLst>
          </p:cNvPr>
          <p:cNvSpPr txBox="1"/>
          <p:nvPr/>
        </p:nvSpPr>
        <p:spPr>
          <a:xfrm>
            <a:off x="-297305" y="728260"/>
            <a:ext cx="12786610" cy="54014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1500" b="1" dirty="0">
                <a:solidFill>
                  <a:srgbClr val="8705AF"/>
                </a:solidFill>
                <a:effectLst>
                  <a:outerShdw dir="3720000" sx="102000" sy="102000" algn="ctr" rotWithShape="0">
                    <a:srgbClr val="000000">
                      <a:alpha val="10000"/>
                    </a:srgbClr>
                  </a:outerShdw>
                </a:effectLst>
                <a:latin typeface="Helvetica" pitchFamily="2" charset="0"/>
              </a:rPr>
              <a:t>5 REASONS </a:t>
            </a:r>
          </a:p>
          <a:p>
            <a:pPr algn="ctr"/>
            <a:r>
              <a:rPr lang="en-US" sz="11500" b="1" dirty="0">
                <a:solidFill>
                  <a:srgbClr val="8705AF"/>
                </a:solidFill>
                <a:effectLst>
                  <a:outerShdw dir="3720000" sx="102000" sy="102000" algn="ctr" rotWithShape="0">
                    <a:srgbClr val="000000">
                      <a:alpha val="10000"/>
                    </a:srgbClr>
                  </a:outerShdw>
                </a:effectLst>
                <a:latin typeface="Helvetica" pitchFamily="2" charset="0"/>
              </a:rPr>
              <a:t>WHY YOU MUST</a:t>
            </a:r>
          </a:p>
          <a:p>
            <a:pPr algn="ctr"/>
            <a:r>
              <a:rPr lang="en-US" sz="11500" b="1" dirty="0">
                <a:solidFill>
                  <a:srgbClr val="8705AF"/>
                </a:solidFill>
                <a:effectLst>
                  <a:outerShdw dir="3720000" sx="102000" sy="102000" algn="ctr" rotWithShape="0">
                    <a:srgbClr val="000000">
                      <a:alpha val="10000"/>
                    </a:srgbClr>
                  </a:outerShdw>
                </a:effectLst>
                <a:latin typeface="Helvetica" pitchFamily="2" charset="0"/>
              </a:rPr>
              <a:t>VLOG TODAY</a:t>
            </a:r>
          </a:p>
        </p:txBody>
      </p:sp>
    </p:spTree>
    <p:extLst>
      <p:ext uri="{BB962C8B-B14F-4D97-AF65-F5344CB8AC3E}">
        <p14:creationId xmlns:p14="http://schemas.microsoft.com/office/powerpoint/2010/main" val="10876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Haroun</dc:creator>
  <cp:lastModifiedBy>Christopher Haroun</cp:lastModifiedBy>
  <cp:revision>3</cp:revision>
  <dcterms:created xsi:type="dcterms:W3CDTF">2019-08-04T13:39:22Z</dcterms:created>
  <dcterms:modified xsi:type="dcterms:W3CDTF">2019-08-04T14:06:46Z</dcterms:modified>
</cp:coreProperties>
</file>