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671E"/>
    <a:srgbClr val="776620"/>
    <a:srgbClr val="006AA3"/>
    <a:srgbClr val="EED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/>
    <p:restoredTop sz="93141"/>
  </p:normalViewPr>
  <p:slideViewPr>
    <p:cSldViewPr snapToGrid="0" snapToObjects="1">
      <p:cViewPr varScale="1">
        <p:scale>
          <a:sx n="118" d="100"/>
          <a:sy n="118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8987-4BD0-F24B-ABCF-AB37D13BB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1D7C6-67BD-1E4E-9DFB-D07FC3B32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A5AC0-B5E3-9D45-90D1-06E019F4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9C99-91C0-9644-A89C-E71B2353360C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6558-FD41-ED40-BB17-11E645A4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509E2-6849-5349-847F-0C6E3091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E2FC-AA0D-6C4C-8188-6490E121A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3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7A85-D712-6440-A8FB-A3DEA02D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FCB53-4731-CE48-94B4-E61A9D878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2298E-C703-F74B-8BE8-C8941C1A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9C99-91C0-9644-A89C-E71B2353360C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D564B-677E-3840-B38E-1E23052C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E3C19-DE1F-FC43-A3DE-C67BB136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E2FC-AA0D-6C4C-8188-6490E121A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9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349A7-892E-2A49-8CAE-A5817AFF2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9B06A-4BDB-0340-BFFC-D8BBFB4B5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DFE3-9781-6742-BFCD-391A5DCCF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9C99-91C0-9644-A89C-E71B2353360C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6728F-AEE2-BA42-B6EB-CDFEBAFC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57923-A534-3843-8EE1-08319075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E2FC-AA0D-6C4C-8188-6490E121A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7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8787-847E-EE43-9419-D2182689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710A-CF2B-9B4B-8BA3-C3892F06A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57735-DCE6-B144-BB03-CEB5424E3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9C99-91C0-9644-A89C-E71B2353360C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4FDC6-3B0E-4B4C-895B-CBA99829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5B4E0-3092-3044-8574-B3DF7F04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E2FC-AA0D-6C4C-8188-6490E121A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235F-3E60-3841-94A4-D47BEDA9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70647-866A-5F4F-9B1D-C7772A6BC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A1827-429D-6D4F-976B-771E2897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9C99-91C0-9644-A89C-E71B2353360C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F5DD6-46D5-E149-88F2-FD79EFC0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C99D9-9E35-2C48-8828-FE62F183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E2FC-AA0D-6C4C-8188-6490E121A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D55-BE15-1346-8C87-730EFD87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F72B1-87EC-014E-AEA3-774F5D36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67606-71F3-964B-A975-83A62051D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F1A0D-23D3-C242-B53D-4A9198F6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9C99-91C0-9644-A89C-E71B2353360C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72B1F-64C1-1343-9E6C-E807A3D0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66CF9-ED09-5949-AD06-1CAB78CD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E2FC-AA0D-6C4C-8188-6490E121A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4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47D8-1C52-F246-A88B-DF816F55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5D86-37EE-9D4E-BCC7-060CA27EF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62B27-3D6C-F648-B4E9-867688507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F5D3C-EC22-DF4E-B9D2-B288746D9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8E9358-5096-594A-9397-F01DBA2F3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54C775-8C00-A540-8C6F-05F90E73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9C99-91C0-9644-A89C-E71B2353360C}" type="datetimeFigureOut">
              <a:rPr lang="en-US" smtClean="0"/>
              <a:t>8/4/19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DB7B6-F3C4-6B43-836B-B50617E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1F8AB-47A6-FB42-80B4-ED7086F6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E2FC-AA0D-6C4C-8188-6490E121A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3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A7A94-681E-0B44-B1CB-F1F731B5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18637-E41D-5947-AE98-C873F4FD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9C99-91C0-9644-A89C-E71B2353360C}" type="datetimeFigureOut">
              <a:rPr lang="en-US" smtClean="0"/>
              <a:t>8/4/19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4C9DD-C851-C348-A8DF-9D513D6C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1645C-01A3-D04C-BF33-441B5202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E2FC-AA0D-6C4C-8188-6490E121A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12533-F7C9-C749-9047-AF573C5B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9C99-91C0-9644-A89C-E71B2353360C}" type="datetimeFigureOut">
              <a:rPr lang="en-US" smtClean="0"/>
              <a:t>8/4/19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71D1B-B8E1-974B-A971-86C6D235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99D6A-D9C2-BF4A-A93A-2F45D907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E2FC-AA0D-6C4C-8188-6490E121A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FCBF-89DA-024A-9135-5D3864F6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B7875-2291-3042-8388-90DCE80F0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35B3C-00B6-9A44-950F-F07B0101D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CEE3C-A7F2-984F-93EC-03D55185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9C99-91C0-9644-A89C-E71B2353360C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2F9DE-5437-3A48-8187-25B7DFD5B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85F8F-BA9B-5246-8FFE-76BC5C2E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E2FC-AA0D-6C4C-8188-6490E121A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6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51979-7F42-694E-B825-F1A4EBAC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5BE4F-9C21-DC47-A7BF-F71B2F70E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2DEAF-5A22-464C-9B9F-CC7828B06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D877C-C29B-C54C-A149-4AEC6BEC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9C99-91C0-9644-A89C-E71B2353360C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1909-C664-B648-9802-C38AACF3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58FD1-1D84-354A-9161-6672FF9A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E2FC-AA0D-6C4C-8188-6490E121A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6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A763A-9D28-C849-B356-A783B0EA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54CFF-2E6E-6142-A138-DA5305683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A6048-163B-3642-ADBF-04EEA2809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09C99-91C0-9644-A89C-E71B2353360C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F45A9-C3B5-4B41-A550-0B870F0E4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57C69-7A6A-304C-87DD-FA6CCBE03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CE2FC-AA0D-6C4C-8188-6490E121A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3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299E02-FB55-DD4A-814B-F93526B8C488}"/>
              </a:ext>
            </a:extLst>
          </p:cNvPr>
          <p:cNvSpPr/>
          <p:nvPr/>
        </p:nvSpPr>
        <p:spPr>
          <a:xfrm>
            <a:off x="-195943" y="-97971"/>
            <a:ext cx="7239000" cy="7086600"/>
          </a:xfrm>
          <a:prstGeom prst="rect">
            <a:avLst/>
          </a:prstGeom>
          <a:solidFill>
            <a:srgbClr val="EED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1FD9A-134B-824F-AF0E-922EE518B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7067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76C499-DB27-1542-BA0F-5DF45A0E96DF}"/>
              </a:ext>
            </a:extLst>
          </p:cNvPr>
          <p:cNvSpPr txBox="1"/>
          <p:nvPr/>
        </p:nvSpPr>
        <p:spPr>
          <a:xfrm>
            <a:off x="-195943" y="674400"/>
            <a:ext cx="61177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41275">
                  <a:solidFill>
                    <a:srgbClr val="77671E"/>
                  </a:solidFill>
                </a:ln>
                <a:solidFill>
                  <a:srgbClr val="006AA3"/>
                </a:solidFill>
                <a:effectLst>
                  <a:outerShdw blurRad="50800" dist="50800" dir="5400000" sx="98000" sy="98000" algn="ctr" rotWithShape="0">
                    <a:srgbClr val="000000">
                      <a:alpha val="88000"/>
                    </a:srgbClr>
                  </a:outerShdw>
                </a:effectLst>
                <a:latin typeface="Helvetica" pitchFamily="2" charset="0"/>
              </a:rPr>
              <a:t>HOW TO BE A BETTER</a:t>
            </a:r>
          </a:p>
          <a:p>
            <a:pPr algn="ctr"/>
            <a:r>
              <a:rPr lang="en-US" sz="8800" b="1" dirty="0">
                <a:ln w="41275">
                  <a:solidFill>
                    <a:srgbClr val="77671E"/>
                  </a:solidFill>
                </a:ln>
                <a:solidFill>
                  <a:srgbClr val="006AA3"/>
                </a:solidFill>
                <a:effectLst>
                  <a:outerShdw blurRad="50800" dist="50800" dir="5400000" sx="98000" sy="98000" algn="ctr" rotWithShape="0">
                    <a:srgbClr val="000000">
                      <a:alpha val="88000"/>
                    </a:srgbClr>
                  </a:outerShdw>
                </a:effectLst>
                <a:latin typeface="Helvetica" pitchFamily="2" charset="0"/>
              </a:rPr>
              <a:t>INVESTOR</a:t>
            </a:r>
          </a:p>
        </p:txBody>
      </p:sp>
    </p:spTree>
    <p:extLst>
      <p:ext uri="{BB962C8B-B14F-4D97-AF65-F5344CB8AC3E}">
        <p14:creationId xmlns:p14="http://schemas.microsoft.com/office/powerpoint/2010/main" val="22782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Haroun</dc:creator>
  <cp:lastModifiedBy>Christopher Haroun</cp:lastModifiedBy>
  <cp:revision>2</cp:revision>
  <dcterms:created xsi:type="dcterms:W3CDTF">2019-08-04T14:07:09Z</dcterms:created>
  <dcterms:modified xsi:type="dcterms:W3CDTF">2019-08-04T14:17:53Z</dcterms:modified>
</cp:coreProperties>
</file>