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02B"/>
    <a:srgbClr val="78B342"/>
    <a:srgbClr val="99C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8"/>
    <p:restoredTop sz="93112"/>
  </p:normalViewPr>
  <p:slideViewPr>
    <p:cSldViewPr snapToGrid="0" snapToObjects="1">
      <p:cViewPr>
        <p:scale>
          <a:sx n="88" d="100"/>
          <a:sy n="88" d="100"/>
        </p:scale>
        <p:origin x="520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B074-567B-F844-89D1-0B30AE9A3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EA358-A30A-A746-A367-CFBEE0E6F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C6F9B-0C24-DA47-94B3-9E64E2EA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C96B-E1C1-724F-97C2-A644F6701F69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50876-A5BE-F54A-9452-A938FFAF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912E3-ACB4-B647-A805-02EC87C1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27C-398A-FD48-89C5-84A25A4D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3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61D3B-3816-EB41-A3FA-B6AE7F4D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B1D26-5B2D-684C-8812-0D8F7AA98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D810A-F832-8F44-9579-F5942AC6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C96B-E1C1-724F-97C2-A644F6701F69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37CBF-B5D2-DC4C-A68E-FE2DFD70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26626-DE81-A941-B6C6-9342045E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27C-398A-FD48-89C5-84A25A4D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3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E743F-32CF-7A45-8C49-C60714B9C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39826-2EDA-3C47-84DB-00ABA6D11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A2D04-CC53-D34C-9528-DA2FE0BE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C96B-E1C1-724F-97C2-A644F6701F69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450E-B285-014C-9CB2-FADEBDE0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B1EE8-BFA6-8F42-8C88-56B8B948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27C-398A-FD48-89C5-84A25A4D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2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B62D-D74F-BE4A-99A0-91BE94A1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AEEC-6C39-DD49-AD34-F027F2293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0B7D8-A424-7343-9D5B-A9FC0511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C96B-E1C1-724F-97C2-A644F6701F69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6C0C-AE5C-3E4D-8C72-7FCEEE59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8D9A7-7111-EA44-BA90-80B586A0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27C-398A-FD48-89C5-84A25A4D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7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0DA2-7CB3-D345-811F-4DFC1550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8769C-17FB-364E-B2F1-62301091F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2D265-C00A-3F48-AF8C-305364B9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C96B-E1C1-724F-97C2-A644F6701F69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C82A1-6970-7D47-BDD0-D2517463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A779F-A2D5-5D4A-BD1E-86A16FA7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27C-398A-FD48-89C5-84A25A4D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BC2B-363D-DF44-BD8B-1DC899E2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B9643-F187-DA47-BED2-86E878ADD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51AFA-9794-4844-971F-5E625AD9F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8F222-1B3D-FD4D-8E63-E3DBDA844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C96B-E1C1-724F-97C2-A644F6701F69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EC14D-9599-4146-A3FB-3753940C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2742D-5B82-244B-947C-0EF22874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27C-398A-FD48-89C5-84A25A4D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2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1C8C-8BEE-2444-AA6B-FC1DDE23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06D18-E64E-D046-A872-1A7B0FC39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5445D-DD00-B941-A742-FA739D624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15ABF-72E0-3B43-879A-33815ED6E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2A725-F0FD-4040-94F8-1286E95FD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C9852-3030-604C-AFF5-FB93D7A9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C96B-E1C1-724F-97C2-A644F6701F69}" type="datetimeFigureOut">
              <a:rPr lang="en-US" smtClean="0"/>
              <a:t>8/4/19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E6D7A-3873-364B-BD49-AD8203421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A3B07-0BE8-8240-B993-BF25460D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27C-398A-FD48-89C5-84A25A4D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8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8C14A-47C5-9F4B-8357-12AC26D0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15CC8-B4F9-7C41-99FC-8799891E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C96B-E1C1-724F-97C2-A644F6701F69}" type="datetimeFigureOut">
              <a:rPr lang="en-US" smtClean="0"/>
              <a:t>8/4/19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D458D-091B-6D40-8B7A-306553A0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A5DB8-29EB-0E4A-9BA7-57E72063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27C-398A-FD48-89C5-84A25A4D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0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5CA5E-68C6-B547-A56A-156B90ED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C96B-E1C1-724F-97C2-A644F6701F69}" type="datetimeFigureOut">
              <a:rPr lang="en-US" smtClean="0"/>
              <a:t>8/4/19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13795B-643F-824E-BF5C-88F5AE31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CE5AD-705D-0145-B443-D399C6EB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27C-398A-FD48-89C5-84A25A4D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7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FEFE-67CE-9443-B65E-D1C1A1A2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C83C9-CA3A-B848-8450-B79161B4A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D8105-5233-314F-9B56-413C87CA1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A2217-9C28-8F48-9752-FA67090F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C96B-E1C1-724F-97C2-A644F6701F69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38479-8E84-DF46-A861-62AD015B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69AAD-534D-514D-8FFC-4E8D4C20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27C-398A-FD48-89C5-84A25A4D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4100-2E31-B34D-8B8C-59B0AFF6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7D3D0-9FB4-5847-9B9F-7D7AD33D7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7FD27-F2DD-FB4B-8BA9-76F032DE0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14489-3FA2-2E48-8E67-D57D9604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C96B-E1C1-724F-97C2-A644F6701F69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36E12-8CFD-B74E-9E40-E5DA43EE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47BD8-601E-3340-BA88-A9DB3B0D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27C-398A-FD48-89C5-84A25A4D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1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558D71-C68F-1D4B-A699-D785A706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A9B12-9855-4C47-9E3A-5A137BDF8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D4E20-0510-124D-88FC-288CE17B0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9C96B-E1C1-724F-97C2-A644F6701F69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6C8DE-1039-134C-A889-0CC230502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9E6D-A51D-4748-927E-6C002CC4E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427C-398A-FD48-89C5-84A25A4D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064229-0E34-9742-8DDC-1D8DEE69048C}"/>
              </a:ext>
            </a:extLst>
          </p:cNvPr>
          <p:cNvSpPr/>
          <p:nvPr/>
        </p:nvSpPr>
        <p:spPr>
          <a:xfrm>
            <a:off x="-408332" y="-442913"/>
            <a:ext cx="13330238" cy="7743825"/>
          </a:xfrm>
          <a:prstGeom prst="rect">
            <a:avLst/>
          </a:prstGeom>
          <a:solidFill>
            <a:srgbClr val="78B3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41ADA-0AC6-B642-A1A7-3798E144A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5000" l="10000" r="90000">
                        <a14:foregroundMark x1="14292" y1="92292" x2="32458" y2="85208"/>
                        <a14:foregroundMark x1="32458" y1="85208" x2="65125" y2="53125"/>
                        <a14:foregroundMark x1="65125" y1="53125" x2="51125" y2="49167"/>
                        <a14:foregroundMark x1="51125" y1="49167" x2="59042" y2="30250"/>
                        <a14:foregroundMark x1="59042" y1="30250" x2="30167" y2="25750"/>
                        <a14:foregroundMark x1="30167" y1="25750" x2="41625" y2="14875"/>
                        <a14:foregroundMark x1="41625" y1="14875" x2="30167" y2="13708"/>
                        <a14:foregroundMark x1="30167" y1="13708" x2="40000" y2="13292"/>
                        <a14:foregroundMark x1="40000" y1="13292" x2="55208" y2="23417"/>
                        <a14:foregroundMark x1="55208" y1="23417" x2="40458" y2="52833"/>
                        <a14:foregroundMark x1="40458" y1="52833" x2="58500" y2="56958"/>
                        <a14:foregroundMark x1="58500" y1="56958" x2="68625" y2="88500"/>
                        <a14:foregroundMark x1="68625" y1="88500" x2="39500" y2="88000"/>
                        <a14:foregroundMark x1="39500" y1="88000" x2="67958" y2="46333"/>
                        <a14:foregroundMark x1="67958" y1="46333" x2="70750" y2="34083"/>
                        <a14:foregroundMark x1="70750" y1="34083" x2="65042" y2="25625"/>
                        <a14:foregroundMark x1="65042" y1="25625" x2="72625" y2="17583"/>
                        <a14:foregroundMark x1="72625" y1="17583" x2="61417" y2="9958"/>
                        <a14:foregroundMark x1="61417" y1="9958" x2="31750" y2="10083"/>
                        <a14:foregroundMark x1="31750" y1="10083" x2="20500" y2="13333"/>
                        <a14:foregroundMark x1="20500" y1="13333" x2="19917" y2="27708"/>
                        <a14:foregroundMark x1="19917" y1="27708" x2="34333" y2="51125"/>
                        <a14:foregroundMark x1="34333" y1="51125" x2="34333" y2="55458"/>
                        <a14:foregroundMark x1="17500" y1="78708" x2="19083" y2="14250"/>
                        <a14:foregroundMark x1="19083" y1="14250" x2="26667" y2="7083"/>
                        <a14:foregroundMark x1="26667" y1="7083" x2="53333" y2="2875"/>
                        <a14:foregroundMark x1="53333" y1="2875" x2="73667" y2="4208"/>
                        <a14:foregroundMark x1="73667" y1="4208" x2="77333" y2="42542"/>
                        <a14:foregroundMark x1="77333" y1="42542" x2="79458" y2="90917"/>
                        <a14:foregroundMark x1="79458" y1="90917" x2="69083" y2="95583"/>
                        <a14:foregroundMark x1="69083" y1="95583" x2="45625" y2="96750"/>
                        <a14:foregroundMark x1="45625" y1="96750" x2="36208" y2="92792"/>
                        <a14:foregroundMark x1="36208" y1="92792" x2="17000" y2="95000"/>
                        <a14:foregroundMark x1="17000" y1="95000" x2="17083" y2="16042"/>
                        <a14:foregroundMark x1="17083" y1="16042" x2="26250" y2="19042"/>
                        <a14:foregroundMark x1="26250" y1="19042" x2="22292" y2="33042"/>
                        <a14:foregroundMark x1="22292" y1="33042" x2="27542" y2="41083"/>
                        <a14:foregroundMark x1="27542" y1="41083" x2="35375" y2="35167"/>
                        <a14:foregroundMark x1="35375" y1="35167" x2="76292" y2="22125"/>
                        <a14:foregroundMark x1="76292" y1="22125" x2="65583" y2="27958"/>
                        <a14:foregroundMark x1="65583" y1="27958" x2="65583" y2="27958"/>
                        <a14:foregroundMark x1="78667" y1="29542" x2="39417" y2="32875"/>
                        <a14:foregroundMark x1="39417" y1="32875" x2="31875" y2="37958"/>
                        <a14:foregroundMark x1="31875" y1="37958" x2="23208" y2="32875"/>
                        <a14:foregroundMark x1="23208" y1="32875" x2="33208" y2="30458"/>
                        <a14:foregroundMark x1="33208" y1="30458" x2="43542" y2="31792"/>
                        <a14:foregroundMark x1="43542" y1="31792" x2="45292" y2="17542"/>
                        <a14:foregroundMark x1="45292" y1="17542" x2="53458" y2="12000"/>
                        <a14:foregroundMark x1="53458" y1="12000" x2="40875" y2="18625"/>
                        <a14:foregroundMark x1="40875" y1="18625" x2="24708" y2="21833"/>
                        <a14:foregroundMark x1="55958" y1="86708" x2="78125" y2="84292"/>
                        <a14:foregroundMark x1="78125" y1="84292" x2="78125" y2="84292"/>
                        <a14:foregroundMark x1="77833" y1="5542" x2="59083" y2="5417"/>
                        <a14:foregroundMark x1="59083" y1="5417" x2="29125" y2="7667"/>
                        <a14:foregroundMark x1="29125" y1="7667" x2="72042" y2="1458"/>
                        <a14:foregroundMark x1="72042" y1="1458" x2="80500" y2="5583"/>
                        <a14:foregroundMark x1="80500" y1="5583" x2="80500" y2="6583"/>
                        <a14:foregroundMark x1="76792" y1="1000" x2="66375" y2="1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2182" y="195432"/>
            <a:ext cx="6467136" cy="6467136"/>
          </a:xfrm>
          <a:prstGeom prst="rect">
            <a:avLst/>
          </a:prstGeom>
          <a:effectLst>
            <a:glow rad="749300">
              <a:srgbClr val="FFFF00">
                <a:alpha val="40000"/>
              </a:srgbClr>
            </a:glow>
            <a:outerShdw sx="1000" sy="1000" algn="ctr" rotWithShape="0">
              <a:srgbClr val="000000">
                <a:alpha val="12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779429-2C15-134B-B61E-7F6B602307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1422461" y="2053572"/>
            <a:ext cx="4572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Haroun</dc:creator>
  <cp:lastModifiedBy>Christopher Haroun</cp:lastModifiedBy>
  <cp:revision>3</cp:revision>
  <dcterms:created xsi:type="dcterms:W3CDTF">2019-08-04T14:44:09Z</dcterms:created>
  <dcterms:modified xsi:type="dcterms:W3CDTF">2019-08-04T14:57:36Z</dcterms:modified>
</cp:coreProperties>
</file>