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7ED"/>
    <a:srgbClr val="D5DFE3"/>
    <a:srgbClr val="D2DADC"/>
    <a:srgbClr val="F1F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80"/>
    <p:restoredTop sz="93112"/>
  </p:normalViewPr>
  <p:slideViewPr>
    <p:cSldViewPr snapToGrid="0" snapToObjects="1">
      <p:cViewPr>
        <p:scale>
          <a:sx n="89" d="100"/>
          <a:sy n="89" d="100"/>
        </p:scale>
        <p:origin x="1696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6E883-3E1C-1C49-BBB7-55E0FA40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B41F5-9793-F345-BF0B-53191182CA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D7A6C-54CF-D748-8BED-1A4B93EC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1E29-1861-0147-82D5-B8D0E92E3E31}" type="datetimeFigureOut">
              <a:rPr lang="en-US" smtClean="0"/>
              <a:t>8/4/19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D1F4E-9236-354F-B620-DE699ACDF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AB491-0F84-F24F-8434-12681BD93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5DB-1537-9D4F-8C20-498EE5D98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79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B1C60-CA92-ED4A-ABB2-9B5BDC5E9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743F79-5155-2149-918C-7D7E9C185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00007-FCA3-0B45-B867-723367FE8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1E29-1861-0147-82D5-B8D0E92E3E31}" type="datetimeFigureOut">
              <a:rPr lang="en-US" smtClean="0"/>
              <a:t>8/4/19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BF21D-B45B-3F42-994B-C9AEEBAFE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B8C3F-2C7C-5146-9FA6-FEDA74C4B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5DB-1537-9D4F-8C20-498EE5D98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4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B9947C-B2E4-EF4C-8B6C-AF861EFB1C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C9A5BD-B3A5-3B46-B8F2-D2DDF20D7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7B8E6-4141-A745-88F3-463956738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1E29-1861-0147-82D5-B8D0E92E3E31}" type="datetimeFigureOut">
              <a:rPr lang="en-US" smtClean="0"/>
              <a:t>8/4/19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A7434-9AA6-5145-9119-5DC63D4D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FCDDE-F195-644D-B2F9-C7BC486FE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5DB-1537-9D4F-8C20-498EE5D98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3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451FD-A274-034B-9908-FB2585277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4736E-8B35-D34D-A58F-D9CF5A6D0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22326-8C08-6249-96FA-DB0B4955E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1E29-1861-0147-82D5-B8D0E92E3E31}" type="datetimeFigureOut">
              <a:rPr lang="en-US" smtClean="0"/>
              <a:t>8/4/19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B5410-2448-344A-9BF9-8F37036F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76EDD-9F48-A347-9126-CC8E2C5B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5DB-1537-9D4F-8C20-498EE5D98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7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3F64C-B04F-7B43-AEE9-056FE15DD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82891-02A8-7641-B3F6-5D91E3A66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C6ABA-AFC2-A44F-AEA8-3803B4CCB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1E29-1861-0147-82D5-B8D0E92E3E31}" type="datetimeFigureOut">
              <a:rPr lang="en-US" smtClean="0"/>
              <a:t>8/4/19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DE57D-222F-D041-9CB9-23327757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2B912-E9D9-C541-A3A0-EF12F20B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5DB-1537-9D4F-8C20-498EE5D98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0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C365C-F1D7-5F46-BDD4-20FE67F47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AD6FB-5D9F-C34E-84CE-AAD0495FA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7D37E-2AFD-FC4B-B573-091B1CE7F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D3139C-E9AD-ED4C-BCA6-0365D1656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1E29-1861-0147-82D5-B8D0E92E3E31}" type="datetimeFigureOut">
              <a:rPr lang="en-US" smtClean="0"/>
              <a:t>8/4/19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03E3F-454A-8A4C-9539-C001327A7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057705-5816-0A4B-B1BB-4508FF72F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5DB-1537-9D4F-8C20-498EE5D98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7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12EF3-C27C-4B4B-A375-25BD9485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8C460-FC87-D04E-8116-F73DA8FB3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6434A-50E0-1148-8653-0A1021B4E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47B8AF-E7C0-3E4B-8C6A-74A0BA85EC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C6BCD5-68BF-C043-BE83-40FA8F7FD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3940E2-B30F-DF42-9941-69DEC045B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1E29-1861-0147-82D5-B8D0E92E3E31}" type="datetimeFigureOut">
              <a:rPr lang="en-US" smtClean="0"/>
              <a:t>8/4/19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9C5534-2AB5-7748-9F8E-2281A1236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1693C3-AE5C-4947-9676-973633AFD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5DB-1537-9D4F-8C20-498EE5D98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5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3E1C1-24C2-6440-830E-845F6949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0F2698-6596-B64A-88BF-C8B26C25A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1E29-1861-0147-82D5-B8D0E92E3E31}" type="datetimeFigureOut">
              <a:rPr lang="en-US" smtClean="0"/>
              <a:t>8/4/19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9A59F7-8370-B94E-8CE1-38CA8247B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BE14E6-A226-5049-BB1C-C5A80FCEF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5DB-1537-9D4F-8C20-498EE5D98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4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5E5546-48C3-264F-A270-28148AADA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1E29-1861-0147-82D5-B8D0E92E3E31}" type="datetimeFigureOut">
              <a:rPr lang="en-US" smtClean="0"/>
              <a:t>8/4/19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C7E477-6B51-4741-A4BE-40E572A7E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907D2-44AC-334C-8A05-6BC98AAF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5DB-1537-9D4F-8C20-498EE5D98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4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87B3F-FC0E-154C-A3A4-2C7FF6EF0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AB14F-4B6E-D74B-A6C1-2B297F0C7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72076E-394C-4F42-BA24-ECE3BCB81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B4202-BEF6-D74C-A7A8-06BA2A483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1E29-1861-0147-82D5-B8D0E92E3E31}" type="datetimeFigureOut">
              <a:rPr lang="en-US" smtClean="0"/>
              <a:t>8/4/19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9151B-0EF0-D34C-BA00-15A0F2D65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6D979-4513-2548-95C2-B4B332460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5DB-1537-9D4F-8C20-498EE5D98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8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DEFF0-AAA8-2545-9CA9-C00146B73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3E6CE8-2A12-764A-8BE5-7766CADE3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4A248-33FF-BB42-8189-BBA3D722F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DBF96-614A-FC4E-82E3-BE33B4675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1E29-1861-0147-82D5-B8D0E92E3E31}" type="datetimeFigureOut">
              <a:rPr lang="en-US" smtClean="0"/>
              <a:t>8/4/19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D50DD-0B7C-944F-9564-093A9AFCF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111A5-49BB-5444-8278-16DBC82B9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5DB-1537-9D4F-8C20-498EE5D98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7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1C8008-CA75-4F4B-837E-A7A02D463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214ED-301E-444E-A075-6A299FA94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0DF1A-52E3-2D47-94A6-3F17191098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D1E29-1861-0147-82D5-B8D0E92E3E31}" type="datetimeFigureOut">
              <a:rPr lang="en-US" smtClean="0"/>
              <a:t>8/4/19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BDF84-277B-3F40-BEE4-466E564D8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6B20A-402B-9D4B-AC25-B85F19FC0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DF5DB-1537-9D4F-8C20-498EE5D98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5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3614EF-6AB9-4245-B5A3-B88694A3F6DD}"/>
              </a:ext>
            </a:extLst>
          </p:cNvPr>
          <p:cNvSpPr/>
          <p:nvPr/>
        </p:nvSpPr>
        <p:spPr>
          <a:xfrm>
            <a:off x="8100042" y="0"/>
            <a:ext cx="4091958" cy="6858000"/>
          </a:xfrm>
          <a:prstGeom prst="rect">
            <a:avLst/>
          </a:prstGeom>
          <a:solidFill>
            <a:srgbClr val="DEE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48B0AE-4928-AE44-B3CE-1E8CEAAE13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14" t="12064" r="30309" b="15278"/>
          <a:stretch/>
        </p:blipFill>
        <p:spPr>
          <a:xfrm flipH="1">
            <a:off x="-120580" y="0"/>
            <a:ext cx="822062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2186CD-471E-B64B-A41A-9C0CBE4254F2}"/>
              </a:ext>
            </a:extLst>
          </p:cNvPr>
          <p:cNvSpPr txBox="1"/>
          <p:nvPr/>
        </p:nvSpPr>
        <p:spPr>
          <a:xfrm>
            <a:off x="-84557" y="0"/>
            <a:ext cx="934402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dirty="0">
                <a:ln w="6350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3 AMAZING</a:t>
            </a:r>
          </a:p>
          <a:p>
            <a:r>
              <a:rPr lang="en-US" sz="11000" b="1" dirty="0">
                <a:ln w="6350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INTERVIEW</a:t>
            </a:r>
          </a:p>
          <a:p>
            <a:r>
              <a:rPr lang="en-US" sz="11000" b="1" dirty="0">
                <a:ln w="6350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TIPS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F65833-936D-7A4F-86CA-94F2F90DB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553" y="211015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8C9022-87DB-0145-BAF0-7E498FC1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591" b="44668" l="31429" r="36167">
                        <a14:foregroundMark x1="33762" y1="39197" x2="33976" y2="39266"/>
                        <a14:foregroundMark x1="32238" y1="39404" x2="31833" y2="39439"/>
                        <a14:foregroundMark x1="32262" y1="36219" x2="35429" y2="38366"/>
                        <a14:foregroundMark x1="35429" y1="38366" x2="35071" y2="41794"/>
                        <a14:foregroundMark x1="33619" y1="39301" x2="33619" y2="39301"/>
                        <a14:foregroundMark x1="35714" y1="39855" x2="35119" y2="36427"/>
                        <a14:foregroundMark x1="31952" y1="42590" x2="32405" y2="36981"/>
                        <a14:foregroundMark x1="32405" y1="36981" x2="34190" y2="41759"/>
                        <a14:foregroundMark x1="34190" y1="41759" x2="32119" y2="37604"/>
                        <a14:foregroundMark x1="32119" y1="37604" x2="35095" y2="36842"/>
                        <a14:foregroundMark x1="31333" y1="40409" x2="32571" y2="35526"/>
                        <a14:foregroundMark x1="32571" y1="35526" x2="34143" y2="36046"/>
                        <a14:foregroundMark x1="32000" y1="43490" x2="34643" y2="39958"/>
                        <a14:foregroundMark x1="34643" y1="39958" x2="34000" y2="34903"/>
                        <a14:foregroundMark x1="34000" y1="34903" x2="33381" y2="36357"/>
                        <a14:foregroundMark x1="31810" y1="36253" x2="35286" y2="37050"/>
                        <a14:foregroundMark x1="35286" y1="37050" x2="35643" y2="41136"/>
                        <a14:foregroundMark x1="35762" y1="40859" x2="35881" y2="39785"/>
                        <a14:foregroundMark x1="35929" y1="38366" x2="33476" y2="34626"/>
                        <a14:foregroundMark x1="33476" y1="34626" x2="31667" y2="36461"/>
                        <a14:foregroundMark x1="35810" y1="37361" x2="35857" y2="37881"/>
                        <a14:foregroundMark x1="36167" y1="39855" x2="36167" y2="39855"/>
                        <a14:foregroundMark x1="36167" y1="39681" x2="36071" y2="39924"/>
                      </a14:backgroundRemoval>
                    </a14:imgEffect>
                  </a14:imgLayer>
                </a14:imgProps>
              </a:ext>
            </a:extLst>
          </a:blip>
          <a:srcRect l="30952" t="34534" r="64053" b="54164"/>
          <a:stretch/>
        </p:blipFill>
        <p:spPr>
          <a:xfrm flipH="1">
            <a:off x="4483100" y="2120900"/>
            <a:ext cx="685800" cy="10668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985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</Words>
  <Application>Microsoft Macintosh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Haroun</dc:creator>
  <cp:lastModifiedBy>Christopher Haroun</cp:lastModifiedBy>
  <cp:revision>3</cp:revision>
  <dcterms:created xsi:type="dcterms:W3CDTF">2019-08-04T15:19:10Z</dcterms:created>
  <dcterms:modified xsi:type="dcterms:W3CDTF">2019-08-04T15:37:26Z</dcterms:modified>
</cp:coreProperties>
</file>