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88"/>
    <p:restoredTop sz="93112"/>
  </p:normalViewPr>
  <p:slideViewPr>
    <p:cSldViewPr snapToGrid="0" snapToObjects="1">
      <p:cViewPr>
        <p:scale>
          <a:sx n="72" d="100"/>
          <a:sy n="72" d="100"/>
        </p:scale>
        <p:origin x="1176" y="1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446AF-2971-A048-A958-4634EFEE15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9667B-D4E8-124D-97B9-CC854851D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62400-E01E-F342-BAB1-B94768073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63EB4-EC40-E045-861E-A61EECF1C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058EF-33CD-724B-9ADA-192AADBE7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0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5E7C5-67BC-6E48-8749-B6B7830B2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C4DB94-6420-5445-A1B3-99C35F603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9DC65-B510-2944-94C8-23F9A533C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15B94-3681-9F43-B9C5-3ECEBC01E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7A2D8-9E2F-DB45-8849-39AF1F90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7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3615A8-FDC2-8049-9CB4-37C6BFADAF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2713EE-E959-5C4F-9A05-96091A9B1F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8DC86-D5BD-0149-AD5F-A047ED747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848CA-A5BF-A747-8D15-524DEF49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94DF8-8969-B944-8C03-D772939A3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7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41FE4-F534-ED43-9521-1A8679D12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19F5B-A247-2943-9F18-670FA9062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4249D-717B-EA45-90D4-83CBAECE0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110BE-6465-BE40-A903-478F3E84F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68F90-FCA2-054D-BFA6-DE44C4A3D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6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61CB7-D182-DD40-A8F6-5C1FFDCF8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26F48-AA00-5946-84CF-7B960DCE5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401F9-5A04-964E-87C9-77F872596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3413A-2831-8E40-AC61-131B7AA52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21DF5-D728-204D-B0F4-E4AC701AD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01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E5D7F-5912-0641-9CD2-39E51322B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80CB1-1349-8B40-9915-DFE78F19CF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051323-F333-014D-8C13-A3542E25C8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75A17-7E99-124C-986A-20E2651A8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C55B3-3828-524D-8840-3BA72D66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591BC4-4F97-2049-827C-2637E70BE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7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4D1AB-0D39-FF40-8B18-CB78D9BDD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82FA27-179D-764D-A2F9-3ABE3ADA4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31D67E-9738-A640-A318-A2C1DCCC1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6E5A25-4BA8-AA4D-82EA-8F1D2081B3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6B24D0-52E4-F942-BB42-B224ACDFD5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292D8C-6765-E44D-BDDC-FD14B0786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99D1C8-7665-FD49-84E8-80E6C25A0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D8F1E1-506C-4240-8A0D-2D4857D38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4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2598E-C3C2-1A4B-A1F6-82F1D23D8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058452-E97B-B848-ACA6-E0E6359B8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3FAC5D-8649-E441-909E-EEFCB2F8F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D4A83-4970-B642-A13F-AEACD0A51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58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5013AC-D4FA-E344-958C-334571D5A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BC6162-A53B-AC4B-9CAD-6928CBF6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AB5886-03D2-5348-9448-51579A251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5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822A1-EC5F-B947-977C-767896D51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526F3-658F-8C4F-8016-E4C6B21CC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D9C08-4DD1-AF45-9F86-E4F6DE8C6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EC9C60-B20D-EA49-9B10-3C1E7B046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3B9F4-2A83-4345-AABF-9CC77BA80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59410-A18C-0A4A-8183-C3A80BC36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9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6BC0-4E5E-1644-B634-F2B772A67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FBD29D-24D9-734C-98C2-61A331F650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CFDDA7-8668-BE44-96CC-B7C49EF41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1C960-BBB1-854F-8FEB-F7197FB09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5337DD-4E17-2640-B855-EA119833B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190AE-017B-B848-8DE6-35C14DE22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1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ED1C83-4C33-1440-BAE8-BC522F603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F2D88-A59C-CC4F-B013-965A65D60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E32DD-3246-3840-97D8-867A47A87B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6AAD0-6B35-1D4A-8960-0F3910822823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C863F-5D38-A946-A109-964810165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CD49F-C52F-1144-BB9D-F460C068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77295-5595-0144-B896-D6DBE43DD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9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2C990FA-697B-3643-8EF7-BD697696B2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717" y="-35489"/>
            <a:ext cx="12346925" cy="694439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C4EAE9-C3B4-124A-A2D2-EA22525918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412" b="94353" l="9412" r="96471">
                        <a14:foregroundMark x1="44235" y1="13647" x2="67765" y2="9647"/>
                        <a14:foregroundMark x1="67765" y1="9647" x2="69412" y2="10118"/>
                        <a14:foregroundMark x1="91294" y1="30118" x2="92000" y2="42353"/>
                        <a14:foregroundMark x1="92000" y1="42353" x2="91294" y2="43529"/>
                        <a14:foregroundMark x1="94824" y1="33176" x2="96471" y2="36706"/>
                        <a14:foregroundMark x1="69412" y1="59059" x2="70118" y2="74353"/>
                        <a14:foregroundMark x1="69647" y1="60000" x2="69647" y2="60000"/>
                        <a14:foregroundMark x1="39765" y1="88000" x2="53882" y2="90118"/>
                        <a14:foregroundMark x1="53882" y1="90118" x2="65647" y2="89412"/>
                        <a14:foregroundMark x1="65647" y1="89412" x2="52941" y2="94353"/>
                        <a14:foregroundMark x1="52941" y1="94353" x2="41412" y2="912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31196" y="1536174"/>
            <a:ext cx="3888686" cy="3888686"/>
          </a:xfrm>
          <a:prstGeom prst="rect">
            <a:avLst/>
          </a:prstGeom>
          <a:effectLst>
            <a:glow rad="266700">
              <a:schemeClr val="accent6">
                <a:satMod val="175000"/>
                <a:alpha val="93000"/>
              </a:schemeClr>
            </a:glo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B3B831C-E2B9-D540-9791-F21F6C096DE8}"/>
              </a:ext>
            </a:extLst>
          </p:cNvPr>
          <p:cNvSpPr txBox="1"/>
          <p:nvPr/>
        </p:nvSpPr>
        <p:spPr>
          <a:xfrm>
            <a:off x="-268941" y="1536174"/>
            <a:ext cx="6766560" cy="37856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34000"/>
                    </a:schemeClr>
                  </a:glow>
                </a:effectLst>
                <a:latin typeface="Helvetica" pitchFamily="2" charset="0"/>
              </a:rPr>
              <a:t>CUT THESE PEOPLE OFF</a:t>
            </a:r>
          </a:p>
          <a:p>
            <a:pPr algn="ctr"/>
            <a:r>
              <a:rPr lang="en-US" sz="60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34000"/>
                    </a:schemeClr>
                  </a:glow>
                </a:effectLst>
                <a:latin typeface="Helvetica" pitchFamily="2" charset="0"/>
              </a:rPr>
              <a:t>(GET THEM OUT OF YOUR LIFE)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40EC18-A329-9C43-802E-C0BE4FE0AC5B}"/>
              </a:ext>
            </a:extLst>
          </p:cNvPr>
          <p:cNvSpPr txBox="1"/>
          <p:nvPr/>
        </p:nvSpPr>
        <p:spPr>
          <a:xfrm>
            <a:off x="-670560" y="5929104"/>
            <a:ext cx="6766560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34000"/>
                    </a:schemeClr>
                  </a:glow>
                </a:effectLst>
                <a:latin typeface="Helvetica" pitchFamily="2" charset="0"/>
              </a:rPr>
              <a:t>EPISODE #56</a:t>
            </a:r>
          </a:p>
        </p:txBody>
      </p:sp>
    </p:spTree>
    <p:extLst>
      <p:ext uri="{BB962C8B-B14F-4D97-AF65-F5344CB8AC3E}">
        <p14:creationId xmlns:p14="http://schemas.microsoft.com/office/powerpoint/2010/main" val="124537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Haroun</dc:creator>
  <cp:lastModifiedBy>Christopher Haroun</cp:lastModifiedBy>
  <cp:revision>2</cp:revision>
  <dcterms:created xsi:type="dcterms:W3CDTF">2019-08-04T16:04:37Z</dcterms:created>
  <dcterms:modified xsi:type="dcterms:W3CDTF">2019-08-04T16:12:24Z</dcterms:modified>
</cp:coreProperties>
</file>