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2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F512-2D97-4BE1-A611-6781B0AC1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5FF21-E6B2-44E3-A703-B1E5F1F7D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BFD8E-BD61-4CB7-A6D0-82C63143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17B1-EEB8-416B-8DEE-FDD6B1EECD20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41E1B-156F-430D-B6A9-C3A58210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D1787-618F-42C1-9FA7-DE8A9FB2C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7880-828D-4D9A-BCBB-CA2BD6211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568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FA6E6-E816-445D-A2DE-7EC75C5B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995F7-9CBE-484B-8558-79D32490D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656C2-8129-4400-86CD-2AC6E7E4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17B1-EEB8-416B-8DEE-FDD6B1EECD20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8DAF5-3EF1-49DD-8489-77202E83B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1CA88-B252-4943-B869-16963B3D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7880-828D-4D9A-BCBB-CA2BD6211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703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100478-8E22-4E78-83AE-A016D7D00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73110-FFF2-4A6C-B40A-DAE694A6F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8520D-E0A7-4138-A04B-A61626D2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17B1-EEB8-416B-8DEE-FDD6B1EECD20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6FDD1-290C-42C6-90A7-82F5611C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6BFA2-4176-4B25-ADDF-8ED0A5FF2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7880-828D-4D9A-BCBB-CA2BD6211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33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30E10-4C0E-4DA2-84AD-482337219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4C1DE-9544-4ADE-B5C9-EFF8FA9B4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E8095-FEBC-49DA-A755-2FB2BD48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17B1-EEB8-416B-8DEE-FDD6B1EECD20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B0F1F-E654-4A35-A43F-5F9D0730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2EF99-3A27-434F-949A-4CAF58B5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7880-828D-4D9A-BCBB-CA2BD6211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835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71E3-333F-44F5-B634-7E512194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E3247-9888-4ADC-9207-11C24B8FA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DF395-D5CC-4B02-AF10-89BD2BB90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17B1-EEB8-416B-8DEE-FDD6B1EECD20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6A41C-48FF-4388-996B-BFE90B5E8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FC318-995F-4D40-A98B-0E892CB0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7880-828D-4D9A-BCBB-CA2BD6211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843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CC1B2-CEDC-45BB-BEAA-4FF6727E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0DD14-D9AB-4814-8F78-F6654F3CF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2B6D3-076B-471E-891D-8E261693B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B2373-5EC1-46D7-95A0-54DE68A8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17B1-EEB8-416B-8DEE-FDD6B1EECD20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3FA1B-AD46-4744-9008-57347B6B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B2FFC-97DC-409E-810F-5B36FF18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7880-828D-4D9A-BCBB-CA2BD6211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348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4898-29A0-4C19-95AC-ACB5C6F17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03BBC-DEB1-418F-A095-BB5F8BD50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1D6B0-7463-4807-98D7-CB6C6EB5E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0DEB0-2F01-4D4D-88BE-ABE98284A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0505E-A666-4250-B1ED-8A6E01612D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92321C-5908-4616-A74E-0A62934F5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17B1-EEB8-416B-8DEE-FDD6B1EECD20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1D0770-1039-449C-96DA-3843CB1A7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16ED79-D996-4E1F-B997-22748B4E4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7880-828D-4D9A-BCBB-CA2BD6211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763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6B7C0-A659-4598-A053-D2FF11D4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2509B5-3994-4300-ADB4-2D3C048B6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17B1-EEB8-416B-8DEE-FDD6B1EECD20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73154-E046-4692-9A4D-66D27315A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580CA-7CDB-4227-9B51-BA43B0CD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7880-828D-4D9A-BCBB-CA2BD6211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417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A58A9-3A48-4536-A1FF-B6B0680E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17B1-EEB8-416B-8DEE-FDD6B1EECD20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0431D4-EBE1-43F4-9C98-2C3C61C4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24223-9D61-41AA-8850-F0CD6EEA6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7880-828D-4D9A-BCBB-CA2BD6211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095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A94EA-621B-4A7C-9FB0-28B53A1BD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BE194-2613-498E-8C90-5962A2EA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BF7C4-A939-4D42-99E3-E75356302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4616D-F481-4C46-BD4E-CE287A6C2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17B1-EEB8-416B-8DEE-FDD6B1EECD20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247CF-8E7A-478C-89ED-1216D0A7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66708-0B31-48F8-9977-82C58F92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7880-828D-4D9A-BCBB-CA2BD6211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90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E601A-32B5-496B-A559-9DB30A32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FF24D9-AE66-41DD-B025-920EC4080D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1DE2E-058B-45E6-BE8C-53A5B87AB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C06B0-217E-4094-BFD6-D28E88C0E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17B1-EEB8-416B-8DEE-FDD6B1EECD20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EFD3-75A3-4AAF-A1A0-79ED6069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E3846-988A-4C46-975A-C3652474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7880-828D-4D9A-BCBB-CA2BD6211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667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8C78E-B8F4-4F22-AE11-AE8B7379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937CD-986F-497F-812A-8B50A2E86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FAE44-8F14-4B9B-806E-28568FDEC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7B1-EEB8-416B-8DEE-FDD6B1EECD20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80373-6A00-4A96-81A0-C21DABAA7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F9FC8-3D16-47C7-AC8B-9CDEC8DA0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D7880-828D-4D9A-BCBB-CA2BD62111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61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3121454" y="352648"/>
            <a:ext cx="1977081" cy="980303"/>
          </a:xfrm>
          <a:prstGeom prst="roundRect">
            <a:avLst/>
          </a:prstGeom>
          <a:solidFill>
            <a:srgbClr val="EF8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Recording this tutorial</a:t>
            </a:r>
          </a:p>
        </p:txBody>
      </p:sp>
      <p:sp>
        <p:nvSpPr>
          <p:cNvPr id="5" name="Diamond 4"/>
          <p:cNvSpPr/>
          <p:nvPr/>
        </p:nvSpPr>
        <p:spPr>
          <a:xfrm>
            <a:off x="3121454" y="1991360"/>
            <a:ext cx="1990725" cy="1104900"/>
          </a:xfrm>
          <a:prstGeom prst="diamon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 you have the topic?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5067" y="2205256"/>
            <a:ext cx="56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16816" y="3240855"/>
            <a:ext cx="56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2" name="Diamond 21"/>
          <p:cNvSpPr/>
          <p:nvPr/>
        </p:nvSpPr>
        <p:spPr>
          <a:xfrm>
            <a:off x="6213745" y="1991360"/>
            <a:ext cx="1868536" cy="1104900"/>
          </a:xfrm>
          <a:prstGeom prst="diamon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Are you ready to record?</a:t>
            </a:r>
          </a:p>
        </p:txBody>
      </p:sp>
      <p:cxnSp>
        <p:nvCxnSpPr>
          <p:cNvPr id="25" name="Straight Arrow Connector 24"/>
          <p:cNvCxnSpPr>
            <a:cxnSpLocks/>
            <a:stCxn id="5" idx="2"/>
          </p:cNvCxnSpPr>
          <p:nvPr/>
        </p:nvCxnSpPr>
        <p:spPr>
          <a:xfrm flipH="1">
            <a:off x="4109995" y="3096260"/>
            <a:ext cx="6822" cy="723900"/>
          </a:xfrm>
          <a:prstGeom prst="straightConnector1">
            <a:avLst/>
          </a:prstGeom>
          <a:ln w="28575" cap="rnd">
            <a:solidFill>
              <a:srgbClr val="EF835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stCxn id="4" idx="2"/>
            <a:endCxn id="5" idx="0"/>
          </p:cNvCxnSpPr>
          <p:nvPr/>
        </p:nvCxnSpPr>
        <p:spPr>
          <a:xfrm>
            <a:off x="4109995" y="1332951"/>
            <a:ext cx="6822" cy="658409"/>
          </a:xfrm>
          <a:prstGeom prst="straightConnector1">
            <a:avLst/>
          </a:prstGeom>
          <a:ln w="28575" cap="rnd">
            <a:solidFill>
              <a:srgbClr val="EF835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5" idx="3"/>
            <a:endCxn id="22" idx="1"/>
          </p:cNvCxnSpPr>
          <p:nvPr/>
        </p:nvCxnSpPr>
        <p:spPr>
          <a:xfrm>
            <a:off x="5112179" y="2543810"/>
            <a:ext cx="1101566" cy="0"/>
          </a:xfrm>
          <a:prstGeom prst="straightConnector1">
            <a:avLst/>
          </a:prstGeom>
          <a:ln w="28575" cap="rnd">
            <a:solidFill>
              <a:srgbClr val="EF835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iamond 38"/>
          <p:cNvSpPr/>
          <p:nvPr/>
        </p:nvSpPr>
        <p:spPr>
          <a:xfrm>
            <a:off x="3107810" y="3820160"/>
            <a:ext cx="1990725" cy="1104900"/>
          </a:xfrm>
          <a:prstGeom prst="diamon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Can you start to research it 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16816" y="5117733"/>
            <a:ext cx="56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Yes</a:t>
            </a:r>
          </a:p>
        </p:txBody>
      </p:sp>
      <p:cxnSp>
        <p:nvCxnSpPr>
          <p:cNvPr id="41" name="Straight Arrow Connector 40"/>
          <p:cNvCxnSpPr>
            <a:cxnSpLocks/>
            <a:stCxn id="39" idx="2"/>
            <a:endCxn id="44" idx="0"/>
          </p:cNvCxnSpPr>
          <p:nvPr/>
        </p:nvCxnSpPr>
        <p:spPr>
          <a:xfrm flipH="1">
            <a:off x="4103172" y="4925060"/>
            <a:ext cx="1" cy="723900"/>
          </a:xfrm>
          <a:prstGeom prst="straightConnector1">
            <a:avLst/>
          </a:prstGeom>
          <a:ln w="28575" cap="rnd">
            <a:solidFill>
              <a:srgbClr val="EF835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/>
          <p:cNvSpPr/>
          <p:nvPr/>
        </p:nvSpPr>
        <p:spPr>
          <a:xfrm>
            <a:off x="3203111" y="5648960"/>
            <a:ext cx="1800122" cy="658409"/>
          </a:xfrm>
          <a:prstGeom prst="roundRect">
            <a:avLst/>
          </a:prstGeom>
          <a:solidFill>
            <a:srgbClr val="B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Then do it bro!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68220" y="4034055"/>
            <a:ext cx="56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No</a:t>
            </a:r>
          </a:p>
        </p:txBody>
      </p:sp>
      <p:cxnSp>
        <p:nvCxnSpPr>
          <p:cNvPr id="47" name="Straight Arrow Connector 46"/>
          <p:cNvCxnSpPr>
            <a:cxnSpLocks/>
            <a:stCxn id="39" idx="3"/>
            <a:endCxn id="49" idx="1"/>
          </p:cNvCxnSpPr>
          <p:nvPr/>
        </p:nvCxnSpPr>
        <p:spPr>
          <a:xfrm flipV="1">
            <a:off x="5098535" y="4372609"/>
            <a:ext cx="1360124" cy="1"/>
          </a:xfrm>
          <a:prstGeom prst="straightConnector1">
            <a:avLst/>
          </a:prstGeom>
          <a:ln w="28575" cap="rnd">
            <a:solidFill>
              <a:srgbClr val="EF835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/>
          <p:cNvSpPr/>
          <p:nvPr/>
        </p:nvSpPr>
        <p:spPr>
          <a:xfrm>
            <a:off x="6458659" y="3753849"/>
            <a:ext cx="1378705" cy="1237519"/>
          </a:xfrm>
          <a:prstGeom prst="roundRect">
            <a:avLst/>
          </a:prstGeom>
          <a:solidFill>
            <a:srgbClr val="B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You will not get it done today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31268" y="2205256"/>
            <a:ext cx="56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Yes</a:t>
            </a:r>
          </a:p>
        </p:txBody>
      </p:sp>
      <p:cxnSp>
        <p:nvCxnSpPr>
          <p:cNvPr id="56" name="Straight Arrow Connector 55"/>
          <p:cNvCxnSpPr>
            <a:cxnSpLocks/>
            <a:stCxn id="22" idx="3"/>
            <a:endCxn id="59" idx="1"/>
          </p:cNvCxnSpPr>
          <p:nvPr/>
        </p:nvCxnSpPr>
        <p:spPr>
          <a:xfrm>
            <a:off x="8082281" y="2543810"/>
            <a:ext cx="1386838" cy="0"/>
          </a:xfrm>
          <a:prstGeom prst="straightConnector1">
            <a:avLst/>
          </a:prstGeom>
          <a:ln w="28575" cap="rnd">
            <a:solidFill>
              <a:srgbClr val="EF835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/>
          <p:cNvSpPr/>
          <p:nvPr/>
        </p:nvSpPr>
        <p:spPr>
          <a:xfrm>
            <a:off x="9469119" y="1925050"/>
            <a:ext cx="1378705" cy="1237519"/>
          </a:xfrm>
          <a:prstGeom prst="roundRect">
            <a:avLst/>
          </a:prstGeom>
          <a:solidFill>
            <a:srgbClr val="EF8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Hit *REC and let’s go!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48012" y="1590306"/>
            <a:ext cx="56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63" name="Rectangle: Rounded Corners 62"/>
          <p:cNvSpPr/>
          <p:nvPr/>
        </p:nvSpPr>
        <p:spPr>
          <a:xfrm>
            <a:off x="6363339" y="372882"/>
            <a:ext cx="1569347" cy="980303"/>
          </a:xfrm>
          <a:prstGeom prst="roundRect">
            <a:avLst/>
          </a:prstGeom>
          <a:solidFill>
            <a:srgbClr val="B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Prepare mentally!</a:t>
            </a:r>
          </a:p>
        </p:txBody>
      </p:sp>
      <p:cxnSp>
        <p:nvCxnSpPr>
          <p:cNvPr id="66" name="Straight Arrow Connector 65"/>
          <p:cNvCxnSpPr>
            <a:cxnSpLocks/>
            <a:stCxn id="22" idx="0"/>
            <a:endCxn id="63" idx="2"/>
          </p:cNvCxnSpPr>
          <p:nvPr/>
        </p:nvCxnSpPr>
        <p:spPr>
          <a:xfrm flipV="1">
            <a:off x="7148013" y="1353185"/>
            <a:ext cx="0" cy="638175"/>
          </a:xfrm>
          <a:prstGeom prst="straightConnector1">
            <a:avLst/>
          </a:prstGeom>
          <a:ln w="28575" cap="rnd">
            <a:solidFill>
              <a:srgbClr val="EF835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/>
          <p:cNvGrpSpPr/>
          <p:nvPr/>
        </p:nvGrpSpPr>
        <p:grpSpPr>
          <a:xfrm>
            <a:off x="7932686" y="863033"/>
            <a:ext cx="2225786" cy="1062017"/>
            <a:chOff x="7932686" y="863033"/>
            <a:chExt cx="2225786" cy="1062017"/>
          </a:xfrm>
        </p:grpSpPr>
        <p:cxnSp>
          <p:nvCxnSpPr>
            <p:cNvPr id="75" name="Straight Arrow Connector 74"/>
            <p:cNvCxnSpPr>
              <a:cxnSpLocks/>
              <a:endCxn id="59" idx="0"/>
            </p:cNvCxnSpPr>
            <p:nvPr/>
          </p:nvCxnSpPr>
          <p:spPr>
            <a:xfrm>
              <a:off x="10158471" y="863033"/>
              <a:ext cx="1" cy="1062017"/>
            </a:xfrm>
            <a:prstGeom prst="straightConnector1">
              <a:avLst/>
            </a:prstGeom>
            <a:ln w="28575" cap="rnd">
              <a:solidFill>
                <a:srgbClr val="EF8354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cxnSpLocks/>
              <a:stCxn id="63" idx="3"/>
            </p:cNvCxnSpPr>
            <p:nvPr/>
          </p:nvCxnSpPr>
          <p:spPr>
            <a:xfrm>
              <a:off x="7932686" y="863034"/>
              <a:ext cx="2225785" cy="0"/>
            </a:xfrm>
            <a:prstGeom prst="line">
              <a:avLst/>
            </a:prstGeom>
            <a:ln w="28575" cap="rnd">
              <a:solidFill>
                <a:srgbClr val="EF835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1879600" y="2539999"/>
            <a:ext cx="1323511" cy="3488964"/>
            <a:chOff x="1181100" y="2581319"/>
            <a:chExt cx="1323511" cy="3434945"/>
          </a:xfrm>
        </p:grpSpPr>
        <p:cxnSp>
          <p:nvCxnSpPr>
            <p:cNvPr id="88" name="Straight Connector 87"/>
            <p:cNvCxnSpPr>
              <a:cxnSpLocks/>
            </p:cNvCxnSpPr>
            <p:nvPr/>
          </p:nvCxnSpPr>
          <p:spPr>
            <a:xfrm>
              <a:off x="1181100" y="6016264"/>
              <a:ext cx="1323511" cy="0"/>
            </a:xfrm>
            <a:prstGeom prst="line">
              <a:avLst/>
            </a:prstGeom>
            <a:ln w="28575" cap="rnd">
              <a:solidFill>
                <a:srgbClr val="EF835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cxnSpLocks/>
            </p:cNvCxnSpPr>
            <p:nvPr/>
          </p:nvCxnSpPr>
          <p:spPr>
            <a:xfrm>
              <a:off x="1181100" y="2581319"/>
              <a:ext cx="1241854" cy="0"/>
            </a:xfrm>
            <a:prstGeom prst="straightConnector1">
              <a:avLst/>
            </a:prstGeom>
            <a:ln w="28575" cap="rnd">
              <a:solidFill>
                <a:srgbClr val="EF8354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cxnSpLocks/>
            </p:cNvCxnSpPr>
            <p:nvPr/>
          </p:nvCxnSpPr>
          <p:spPr>
            <a:xfrm>
              <a:off x="1181100" y="2581909"/>
              <a:ext cx="1" cy="3434355"/>
            </a:xfrm>
            <a:prstGeom prst="line">
              <a:avLst/>
            </a:prstGeom>
            <a:ln w="28575" cap="rnd">
              <a:solidFill>
                <a:srgbClr val="EF835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58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  <p:bldP spid="21" grpId="0"/>
      <p:bldP spid="22" grpId="0" animBg="1"/>
      <p:bldP spid="39" grpId="0" animBg="1"/>
      <p:bldP spid="40" grpId="0"/>
      <p:bldP spid="44" grpId="0" animBg="1"/>
      <p:bldP spid="46" grpId="0"/>
      <p:bldP spid="49" grpId="0" animBg="1"/>
      <p:bldP spid="55" grpId="0"/>
      <p:bldP spid="59" grpId="0" animBg="1"/>
      <p:bldP spid="62" grpId="0"/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A8C7AF7B-E63D-4C31-B729-B83A27809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1" r="13420"/>
          <a:stretch/>
        </p:blipFill>
        <p:spPr>
          <a:xfrm>
            <a:off x="1" y="0"/>
            <a:ext cx="6984999" cy="685800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817DD56-02D0-480D-9BD7-B6A3DFB19BC3}"/>
              </a:ext>
            </a:extLst>
          </p:cNvPr>
          <p:cNvSpPr/>
          <p:nvPr/>
        </p:nvSpPr>
        <p:spPr>
          <a:xfrm>
            <a:off x="5391150" y="0"/>
            <a:ext cx="6838950" cy="6858000"/>
          </a:xfrm>
          <a:custGeom>
            <a:avLst/>
            <a:gdLst>
              <a:gd name="connsiteX0" fmla="*/ 406400 w 7505700"/>
              <a:gd name="connsiteY0" fmla="*/ 0 h 6883400"/>
              <a:gd name="connsiteX1" fmla="*/ 228600 w 7505700"/>
              <a:gd name="connsiteY1" fmla="*/ 2400300 h 6883400"/>
              <a:gd name="connsiteX2" fmla="*/ 1028700 w 7505700"/>
              <a:gd name="connsiteY2" fmla="*/ 4216400 h 6883400"/>
              <a:gd name="connsiteX3" fmla="*/ 0 w 7505700"/>
              <a:gd name="connsiteY3" fmla="*/ 5486400 h 6883400"/>
              <a:gd name="connsiteX4" fmla="*/ 1231900 w 7505700"/>
              <a:gd name="connsiteY4" fmla="*/ 6883400 h 6883400"/>
              <a:gd name="connsiteX5" fmla="*/ 7505700 w 7505700"/>
              <a:gd name="connsiteY5" fmla="*/ 6883400 h 6883400"/>
              <a:gd name="connsiteX6" fmla="*/ 7505700 w 7505700"/>
              <a:gd name="connsiteY6" fmla="*/ 0 h 6883400"/>
              <a:gd name="connsiteX7" fmla="*/ 406400 w 7505700"/>
              <a:gd name="connsiteY7" fmla="*/ 0 h 6883400"/>
              <a:gd name="connsiteX0" fmla="*/ 177800 w 7277100"/>
              <a:gd name="connsiteY0" fmla="*/ 0 h 6883400"/>
              <a:gd name="connsiteX1" fmla="*/ 0 w 7277100"/>
              <a:gd name="connsiteY1" fmla="*/ 2400300 h 6883400"/>
              <a:gd name="connsiteX2" fmla="*/ 800100 w 7277100"/>
              <a:gd name="connsiteY2" fmla="*/ 4216400 h 6883400"/>
              <a:gd name="connsiteX3" fmla="*/ 622300 w 7277100"/>
              <a:gd name="connsiteY3" fmla="*/ 5422900 h 6883400"/>
              <a:gd name="connsiteX4" fmla="*/ 1003300 w 7277100"/>
              <a:gd name="connsiteY4" fmla="*/ 6883400 h 6883400"/>
              <a:gd name="connsiteX5" fmla="*/ 7277100 w 7277100"/>
              <a:gd name="connsiteY5" fmla="*/ 6883400 h 6883400"/>
              <a:gd name="connsiteX6" fmla="*/ 7277100 w 7277100"/>
              <a:gd name="connsiteY6" fmla="*/ 0 h 6883400"/>
              <a:gd name="connsiteX7" fmla="*/ 177800 w 7277100"/>
              <a:gd name="connsiteY7" fmla="*/ 0 h 6883400"/>
              <a:gd name="connsiteX0" fmla="*/ 177800 w 7277100"/>
              <a:gd name="connsiteY0" fmla="*/ 0 h 6883400"/>
              <a:gd name="connsiteX1" fmla="*/ 0 w 7277100"/>
              <a:gd name="connsiteY1" fmla="*/ 2400300 h 6883400"/>
              <a:gd name="connsiteX2" fmla="*/ 825500 w 7277100"/>
              <a:gd name="connsiteY2" fmla="*/ 3390900 h 6883400"/>
              <a:gd name="connsiteX3" fmla="*/ 622300 w 7277100"/>
              <a:gd name="connsiteY3" fmla="*/ 5422900 h 6883400"/>
              <a:gd name="connsiteX4" fmla="*/ 1003300 w 7277100"/>
              <a:gd name="connsiteY4" fmla="*/ 6883400 h 6883400"/>
              <a:gd name="connsiteX5" fmla="*/ 7277100 w 7277100"/>
              <a:gd name="connsiteY5" fmla="*/ 6883400 h 6883400"/>
              <a:gd name="connsiteX6" fmla="*/ 7277100 w 7277100"/>
              <a:gd name="connsiteY6" fmla="*/ 0 h 6883400"/>
              <a:gd name="connsiteX7" fmla="*/ 177800 w 7277100"/>
              <a:gd name="connsiteY7" fmla="*/ 0 h 6883400"/>
              <a:gd name="connsiteX0" fmla="*/ 101600 w 7200900"/>
              <a:gd name="connsiteY0" fmla="*/ 0 h 6883400"/>
              <a:gd name="connsiteX1" fmla="*/ 0 w 7200900"/>
              <a:gd name="connsiteY1" fmla="*/ 1460500 h 6883400"/>
              <a:gd name="connsiteX2" fmla="*/ 749300 w 7200900"/>
              <a:gd name="connsiteY2" fmla="*/ 3390900 h 6883400"/>
              <a:gd name="connsiteX3" fmla="*/ 546100 w 7200900"/>
              <a:gd name="connsiteY3" fmla="*/ 5422900 h 6883400"/>
              <a:gd name="connsiteX4" fmla="*/ 927100 w 7200900"/>
              <a:gd name="connsiteY4" fmla="*/ 6883400 h 6883400"/>
              <a:gd name="connsiteX5" fmla="*/ 7200900 w 7200900"/>
              <a:gd name="connsiteY5" fmla="*/ 6883400 h 6883400"/>
              <a:gd name="connsiteX6" fmla="*/ 7200900 w 7200900"/>
              <a:gd name="connsiteY6" fmla="*/ 0 h 6883400"/>
              <a:gd name="connsiteX7" fmla="*/ 101600 w 7200900"/>
              <a:gd name="connsiteY7" fmla="*/ 0 h 6883400"/>
              <a:gd name="connsiteX0" fmla="*/ 101600 w 7200900"/>
              <a:gd name="connsiteY0" fmla="*/ 0 h 6896100"/>
              <a:gd name="connsiteX1" fmla="*/ 0 w 7200900"/>
              <a:gd name="connsiteY1" fmla="*/ 1460500 h 6896100"/>
              <a:gd name="connsiteX2" fmla="*/ 749300 w 7200900"/>
              <a:gd name="connsiteY2" fmla="*/ 3390900 h 6896100"/>
              <a:gd name="connsiteX3" fmla="*/ 546100 w 7200900"/>
              <a:gd name="connsiteY3" fmla="*/ 5422900 h 6896100"/>
              <a:gd name="connsiteX4" fmla="*/ 1435100 w 7200900"/>
              <a:gd name="connsiteY4" fmla="*/ 6896100 h 6896100"/>
              <a:gd name="connsiteX5" fmla="*/ 7200900 w 7200900"/>
              <a:gd name="connsiteY5" fmla="*/ 6883400 h 6896100"/>
              <a:gd name="connsiteX6" fmla="*/ 7200900 w 7200900"/>
              <a:gd name="connsiteY6" fmla="*/ 0 h 6896100"/>
              <a:gd name="connsiteX7" fmla="*/ 101600 w 7200900"/>
              <a:gd name="connsiteY7" fmla="*/ 0 h 6896100"/>
              <a:gd name="connsiteX0" fmla="*/ 101600 w 7200900"/>
              <a:gd name="connsiteY0" fmla="*/ 0 h 6896100"/>
              <a:gd name="connsiteX1" fmla="*/ 0 w 7200900"/>
              <a:gd name="connsiteY1" fmla="*/ 1460500 h 6896100"/>
              <a:gd name="connsiteX2" fmla="*/ 749300 w 7200900"/>
              <a:gd name="connsiteY2" fmla="*/ 3390900 h 6896100"/>
              <a:gd name="connsiteX3" fmla="*/ 749300 w 7200900"/>
              <a:gd name="connsiteY3" fmla="*/ 5334000 h 6896100"/>
              <a:gd name="connsiteX4" fmla="*/ 1435100 w 7200900"/>
              <a:gd name="connsiteY4" fmla="*/ 6896100 h 6896100"/>
              <a:gd name="connsiteX5" fmla="*/ 7200900 w 7200900"/>
              <a:gd name="connsiteY5" fmla="*/ 6883400 h 6896100"/>
              <a:gd name="connsiteX6" fmla="*/ 7200900 w 7200900"/>
              <a:gd name="connsiteY6" fmla="*/ 0 h 6896100"/>
              <a:gd name="connsiteX7" fmla="*/ 101600 w 7200900"/>
              <a:gd name="connsiteY7" fmla="*/ 0 h 6896100"/>
              <a:gd name="connsiteX0" fmla="*/ 101600 w 7200900"/>
              <a:gd name="connsiteY0" fmla="*/ 0 h 6896100"/>
              <a:gd name="connsiteX1" fmla="*/ 0 w 7200900"/>
              <a:gd name="connsiteY1" fmla="*/ 1460500 h 6896100"/>
              <a:gd name="connsiteX2" fmla="*/ 876300 w 7200900"/>
              <a:gd name="connsiteY2" fmla="*/ 2933700 h 6896100"/>
              <a:gd name="connsiteX3" fmla="*/ 749300 w 7200900"/>
              <a:gd name="connsiteY3" fmla="*/ 5334000 h 6896100"/>
              <a:gd name="connsiteX4" fmla="*/ 1435100 w 7200900"/>
              <a:gd name="connsiteY4" fmla="*/ 6896100 h 6896100"/>
              <a:gd name="connsiteX5" fmla="*/ 7200900 w 7200900"/>
              <a:gd name="connsiteY5" fmla="*/ 6883400 h 6896100"/>
              <a:gd name="connsiteX6" fmla="*/ 7200900 w 7200900"/>
              <a:gd name="connsiteY6" fmla="*/ 0 h 6896100"/>
              <a:gd name="connsiteX7" fmla="*/ 101600 w 7200900"/>
              <a:gd name="connsiteY7" fmla="*/ 0 h 6896100"/>
              <a:gd name="connsiteX0" fmla="*/ 0 w 7099300"/>
              <a:gd name="connsiteY0" fmla="*/ 0 h 6896100"/>
              <a:gd name="connsiteX1" fmla="*/ 88900 w 7099300"/>
              <a:gd name="connsiteY1" fmla="*/ 1282700 h 6896100"/>
              <a:gd name="connsiteX2" fmla="*/ 774700 w 7099300"/>
              <a:gd name="connsiteY2" fmla="*/ 2933700 h 6896100"/>
              <a:gd name="connsiteX3" fmla="*/ 647700 w 7099300"/>
              <a:gd name="connsiteY3" fmla="*/ 5334000 h 6896100"/>
              <a:gd name="connsiteX4" fmla="*/ 1333500 w 7099300"/>
              <a:gd name="connsiteY4" fmla="*/ 6896100 h 6896100"/>
              <a:gd name="connsiteX5" fmla="*/ 7099300 w 7099300"/>
              <a:gd name="connsiteY5" fmla="*/ 6883400 h 6896100"/>
              <a:gd name="connsiteX6" fmla="*/ 7099300 w 7099300"/>
              <a:gd name="connsiteY6" fmla="*/ 0 h 6896100"/>
              <a:gd name="connsiteX7" fmla="*/ 0 w 7099300"/>
              <a:gd name="connsiteY7" fmla="*/ 0 h 6896100"/>
              <a:gd name="connsiteX0" fmla="*/ 0 w 7099300"/>
              <a:gd name="connsiteY0" fmla="*/ 0 h 6896100"/>
              <a:gd name="connsiteX1" fmla="*/ 127000 w 7099300"/>
              <a:gd name="connsiteY1" fmla="*/ 1308100 h 6896100"/>
              <a:gd name="connsiteX2" fmla="*/ 774700 w 7099300"/>
              <a:gd name="connsiteY2" fmla="*/ 2933700 h 6896100"/>
              <a:gd name="connsiteX3" fmla="*/ 647700 w 7099300"/>
              <a:gd name="connsiteY3" fmla="*/ 5334000 h 6896100"/>
              <a:gd name="connsiteX4" fmla="*/ 1333500 w 7099300"/>
              <a:gd name="connsiteY4" fmla="*/ 6896100 h 6896100"/>
              <a:gd name="connsiteX5" fmla="*/ 7099300 w 7099300"/>
              <a:gd name="connsiteY5" fmla="*/ 6883400 h 6896100"/>
              <a:gd name="connsiteX6" fmla="*/ 7099300 w 7099300"/>
              <a:gd name="connsiteY6" fmla="*/ 0 h 6896100"/>
              <a:gd name="connsiteX7" fmla="*/ 0 w 7099300"/>
              <a:gd name="connsiteY7" fmla="*/ 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9300" h="6896100">
                <a:moveTo>
                  <a:pt x="0" y="0"/>
                </a:moveTo>
                <a:lnTo>
                  <a:pt x="127000" y="1308100"/>
                </a:lnTo>
                <a:lnTo>
                  <a:pt x="774700" y="2933700"/>
                </a:lnTo>
                <a:lnTo>
                  <a:pt x="647700" y="5334000"/>
                </a:lnTo>
                <a:lnTo>
                  <a:pt x="1333500" y="6896100"/>
                </a:lnTo>
                <a:lnTo>
                  <a:pt x="7099300" y="6883400"/>
                </a:lnTo>
                <a:lnTo>
                  <a:pt x="70993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EBBCDB-AB0F-4700-B9F6-8AEE209622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437" t="31296" r="5313" b="63334"/>
          <a:stretch/>
        </p:blipFill>
        <p:spPr>
          <a:xfrm>
            <a:off x="4292601" y="7454850"/>
            <a:ext cx="2590800" cy="3683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23F1FDA-E012-40CD-AE31-BAA52637EB72}"/>
              </a:ext>
            </a:extLst>
          </p:cNvPr>
          <p:cNvGrpSpPr/>
          <p:nvPr/>
        </p:nvGrpSpPr>
        <p:grpSpPr>
          <a:xfrm>
            <a:off x="4765219" y="1219200"/>
            <a:ext cx="7464881" cy="1336291"/>
            <a:chOff x="4765219" y="2278743"/>
            <a:chExt cx="7464881" cy="133629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B5E6ED-6304-4A91-BC45-5CB5F804757A}"/>
                </a:ext>
              </a:extLst>
            </p:cNvPr>
            <p:cNvSpPr/>
            <p:nvPr/>
          </p:nvSpPr>
          <p:spPr>
            <a:xfrm>
              <a:off x="4765219" y="2278743"/>
              <a:ext cx="7464881" cy="1336291"/>
            </a:xfrm>
            <a:custGeom>
              <a:avLst/>
              <a:gdLst>
                <a:gd name="connsiteX0" fmla="*/ 406400 w 7505700"/>
                <a:gd name="connsiteY0" fmla="*/ 0 h 6883400"/>
                <a:gd name="connsiteX1" fmla="*/ 228600 w 7505700"/>
                <a:gd name="connsiteY1" fmla="*/ 2400300 h 6883400"/>
                <a:gd name="connsiteX2" fmla="*/ 1028700 w 7505700"/>
                <a:gd name="connsiteY2" fmla="*/ 4216400 h 6883400"/>
                <a:gd name="connsiteX3" fmla="*/ 0 w 7505700"/>
                <a:gd name="connsiteY3" fmla="*/ 5486400 h 6883400"/>
                <a:gd name="connsiteX4" fmla="*/ 1231900 w 7505700"/>
                <a:gd name="connsiteY4" fmla="*/ 6883400 h 6883400"/>
                <a:gd name="connsiteX5" fmla="*/ 7505700 w 7505700"/>
                <a:gd name="connsiteY5" fmla="*/ 6883400 h 6883400"/>
                <a:gd name="connsiteX6" fmla="*/ 7505700 w 7505700"/>
                <a:gd name="connsiteY6" fmla="*/ 0 h 6883400"/>
                <a:gd name="connsiteX7" fmla="*/ 406400 w 7505700"/>
                <a:gd name="connsiteY7" fmla="*/ 0 h 6883400"/>
                <a:gd name="connsiteX0" fmla="*/ 177800 w 7277100"/>
                <a:gd name="connsiteY0" fmla="*/ 0 h 6883400"/>
                <a:gd name="connsiteX1" fmla="*/ 0 w 7277100"/>
                <a:gd name="connsiteY1" fmla="*/ 2400300 h 6883400"/>
                <a:gd name="connsiteX2" fmla="*/ 800100 w 7277100"/>
                <a:gd name="connsiteY2" fmla="*/ 4216400 h 6883400"/>
                <a:gd name="connsiteX3" fmla="*/ 622300 w 7277100"/>
                <a:gd name="connsiteY3" fmla="*/ 5422900 h 6883400"/>
                <a:gd name="connsiteX4" fmla="*/ 1003300 w 7277100"/>
                <a:gd name="connsiteY4" fmla="*/ 6883400 h 6883400"/>
                <a:gd name="connsiteX5" fmla="*/ 7277100 w 7277100"/>
                <a:gd name="connsiteY5" fmla="*/ 6883400 h 6883400"/>
                <a:gd name="connsiteX6" fmla="*/ 7277100 w 7277100"/>
                <a:gd name="connsiteY6" fmla="*/ 0 h 6883400"/>
                <a:gd name="connsiteX7" fmla="*/ 177800 w 7277100"/>
                <a:gd name="connsiteY7" fmla="*/ 0 h 6883400"/>
                <a:gd name="connsiteX0" fmla="*/ 177800 w 7277100"/>
                <a:gd name="connsiteY0" fmla="*/ 0 h 6883400"/>
                <a:gd name="connsiteX1" fmla="*/ 0 w 7277100"/>
                <a:gd name="connsiteY1" fmla="*/ 2400300 h 6883400"/>
                <a:gd name="connsiteX2" fmla="*/ 825500 w 7277100"/>
                <a:gd name="connsiteY2" fmla="*/ 3390900 h 6883400"/>
                <a:gd name="connsiteX3" fmla="*/ 622300 w 7277100"/>
                <a:gd name="connsiteY3" fmla="*/ 5422900 h 6883400"/>
                <a:gd name="connsiteX4" fmla="*/ 1003300 w 7277100"/>
                <a:gd name="connsiteY4" fmla="*/ 6883400 h 6883400"/>
                <a:gd name="connsiteX5" fmla="*/ 7277100 w 7277100"/>
                <a:gd name="connsiteY5" fmla="*/ 6883400 h 6883400"/>
                <a:gd name="connsiteX6" fmla="*/ 7277100 w 7277100"/>
                <a:gd name="connsiteY6" fmla="*/ 0 h 6883400"/>
                <a:gd name="connsiteX7" fmla="*/ 177800 w 7277100"/>
                <a:gd name="connsiteY7" fmla="*/ 0 h 6883400"/>
                <a:gd name="connsiteX0" fmla="*/ 101600 w 7200900"/>
                <a:gd name="connsiteY0" fmla="*/ 0 h 6883400"/>
                <a:gd name="connsiteX1" fmla="*/ 0 w 7200900"/>
                <a:gd name="connsiteY1" fmla="*/ 1460500 h 6883400"/>
                <a:gd name="connsiteX2" fmla="*/ 749300 w 7200900"/>
                <a:gd name="connsiteY2" fmla="*/ 3390900 h 6883400"/>
                <a:gd name="connsiteX3" fmla="*/ 546100 w 7200900"/>
                <a:gd name="connsiteY3" fmla="*/ 5422900 h 6883400"/>
                <a:gd name="connsiteX4" fmla="*/ 927100 w 7200900"/>
                <a:gd name="connsiteY4" fmla="*/ 6883400 h 6883400"/>
                <a:gd name="connsiteX5" fmla="*/ 7200900 w 7200900"/>
                <a:gd name="connsiteY5" fmla="*/ 6883400 h 6883400"/>
                <a:gd name="connsiteX6" fmla="*/ 7200900 w 7200900"/>
                <a:gd name="connsiteY6" fmla="*/ 0 h 6883400"/>
                <a:gd name="connsiteX7" fmla="*/ 101600 w 7200900"/>
                <a:gd name="connsiteY7" fmla="*/ 0 h 6883400"/>
                <a:gd name="connsiteX0" fmla="*/ 101600 w 7200900"/>
                <a:gd name="connsiteY0" fmla="*/ 0 h 6896100"/>
                <a:gd name="connsiteX1" fmla="*/ 0 w 7200900"/>
                <a:gd name="connsiteY1" fmla="*/ 1460500 h 6896100"/>
                <a:gd name="connsiteX2" fmla="*/ 749300 w 7200900"/>
                <a:gd name="connsiteY2" fmla="*/ 3390900 h 6896100"/>
                <a:gd name="connsiteX3" fmla="*/ 546100 w 7200900"/>
                <a:gd name="connsiteY3" fmla="*/ 5422900 h 6896100"/>
                <a:gd name="connsiteX4" fmla="*/ 1435100 w 7200900"/>
                <a:gd name="connsiteY4" fmla="*/ 6896100 h 6896100"/>
                <a:gd name="connsiteX5" fmla="*/ 7200900 w 7200900"/>
                <a:gd name="connsiteY5" fmla="*/ 6883400 h 6896100"/>
                <a:gd name="connsiteX6" fmla="*/ 7200900 w 7200900"/>
                <a:gd name="connsiteY6" fmla="*/ 0 h 6896100"/>
                <a:gd name="connsiteX7" fmla="*/ 101600 w 7200900"/>
                <a:gd name="connsiteY7" fmla="*/ 0 h 6896100"/>
                <a:gd name="connsiteX0" fmla="*/ 101600 w 7200900"/>
                <a:gd name="connsiteY0" fmla="*/ 0 h 6896100"/>
                <a:gd name="connsiteX1" fmla="*/ 0 w 7200900"/>
                <a:gd name="connsiteY1" fmla="*/ 1460500 h 6896100"/>
                <a:gd name="connsiteX2" fmla="*/ 749300 w 7200900"/>
                <a:gd name="connsiteY2" fmla="*/ 3390900 h 6896100"/>
                <a:gd name="connsiteX3" fmla="*/ 749300 w 7200900"/>
                <a:gd name="connsiteY3" fmla="*/ 5334000 h 6896100"/>
                <a:gd name="connsiteX4" fmla="*/ 1435100 w 7200900"/>
                <a:gd name="connsiteY4" fmla="*/ 6896100 h 6896100"/>
                <a:gd name="connsiteX5" fmla="*/ 7200900 w 7200900"/>
                <a:gd name="connsiteY5" fmla="*/ 6883400 h 6896100"/>
                <a:gd name="connsiteX6" fmla="*/ 7200900 w 7200900"/>
                <a:gd name="connsiteY6" fmla="*/ 0 h 6896100"/>
                <a:gd name="connsiteX7" fmla="*/ 101600 w 7200900"/>
                <a:gd name="connsiteY7" fmla="*/ 0 h 6896100"/>
                <a:gd name="connsiteX0" fmla="*/ 101600 w 7200900"/>
                <a:gd name="connsiteY0" fmla="*/ 0 h 6896100"/>
                <a:gd name="connsiteX1" fmla="*/ 0 w 7200900"/>
                <a:gd name="connsiteY1" fmla="*/ 1460500 h 6896100"/>
                <a:gd name="connsiteX2" fmla="*/ 876300 w 7200900"/>
                <a:gd name="connsiteY2" fmla="*/ 2933700 h 6896100"/>
                <a:gd name="connsiteX3" fmla="*/ 749300 w 7200900"/>
                <a:gd name="connsiteY3" fmla="*/ 5334000 h 6896100"/>
                <a:gd name="connsiteX4" fmla="*/ 1435100 w 7200900"/>
                <a:gd name="connsiteY4" fmla="*/ 6896100 h 6896100"/>
                <a:gd name="connsiteX5" fmla="*/ 7200900 w 7200900"/>
                <a:gd name="connsiteY5" fmla="*/ 6883400 h 6896100"/>
                <a:gd name="connsiteX6" fmla="*/ 7200900 w 7200900"/>
                <a:gd name="connsiteY6" fmla="*/ 0 h 6896100"/>
                <a:gd name="connsiteX7" fmla="*/ 101600 w 7200900"/>
                <a:gd name="connsiteY7" fmla="*/ 0 h 6896100"/>
                <a:gd name="connsiteX0" fmla="*/ 0 w 7099300"/>
                <a:gd name="connsiteY0" fmla="*/ 0 h 6896100"/>
                <a:gd name="connsiteX1" fmla="*/ 88900 w 7099300"/>
                <a:gd name="connsiteY1" fmla="*/ 1282700 h 6896100"/>
                <a:gd name="connsiteX2" fmla="*/ 774700 w 7099300"/>
                <a:gd name="connsiteY2" fmla="*/ 2933700 h 6896100"/>
                <a:gd name="connsiteX3" fmla="*/ 647700 w 7099300"/>
                <a:gd name="connsiteY3" fmla="*/ 5334000 h 6896100"/>
                <a:gd name="connsiteX4" fmla="*/ 1333500 w 7099300"/>
                <a:gd name="connsiteY4" fmla="*/ 6896100 h 6896100"/>
                <a:gd name="connsiteX5" fmla="*/ 7099300 w 7099300"/>
                <a:gd name="connsiteY5" fmla="*/ 6883400 h 6896100"/>
                <a:gd name="connsiteX6" fmla="*/ 7099300 w 7099300"/>
                <a:gd name="connsiteY6" fmla="*/ 0 h 6896100"/>
                <a:gd name="connsiteX7" fmla="*/ 0 w 7099300"/>
                <a:gd name="connsiteY7" fmla="*/ 0 h 6896100"/>
                <a:gd name="connsiteX0" fmla="*/ 0 w 7099300"/>
                <a:gd name="connsiteY0" fmla="*/ 0 h 6896100"/>
                <a:gd name="connsiteX1" fmla="*/ 127000 w 7099300"/>
                <a:gd name="connsiteY1" fmla="*/ 1308100 h 6896100"/>
                <a:gd name="connsiteX2" fmla="*/ 774700 w 7099300"/>
                <a:gd name="connsiteY2" fmla="*/ 2933700 h 6896100"/>
                <a:gd name="connsiteX3" fmla="*/ 647700 w 7099300"/>
                <a:gd name="connsiteY3" fmla="*/ 5334000 h 6896100"/>
                <a:gd name="connsiteX4" fmla="*/ 1333500 w 7099300"/>
                <a:gd name="connsiteY4" fmla="*/ 6896100 h 6896100"/>
                <a:gd name="connsiteX5" fmla="*/ 7099300 w 7099300"/>
                <a:gd name="connsiteY5" fmla="*/ 6883400 h 6896100"/>
                <a:gd name="connsiteX6" fmla="*/ 7099300 w 7099300"/>
                <a:gd name="connsiteY6" fmla="*/ 0 h 6896100"/>
                <a:gd name="connsiteX7" fmla="*/ 0 w 7099300"/>
                <a:gd name="connsiteY7" fmla="*/ 0 h 6896100"/>
                <a:gd name="connsiteX0" fmla="*/ 969960 w 6972300"/>
                <a:gd name="connsiteY0" fmla="*/ 0 h 6896100"/>
                <a:gd name="connsiteX1" fmla="*/ 0 w 6972300"/>
                <a:gd name="connsiteY1" fmla="*/ 1308100 h 6896100"/>
                <a:gd name="connsiteX2" fmla="*/ 647700 w 6972300"/>
                <a:gd name="connsiteY2" fmla="*/ 2933700 h 6896100"/>
                <a:gd name="connsiteX3" fmla="*/ 520700 w 6972300"/>
                <a:gd name="connsiteY3" fmla="*/ 5334000 h 6896100"/>
                <a:gd name="connsiteX4" fmla="*/ 1206500 w 6972300"/>
                <a:gd name="connsiteY4" fmla="*/ 6896100 h 6896100"/>
                <a:gd name="connsiteX5" fmla="*/ 6972300 w 6972300"/>
                <a:gd name="connsiteY5" fmla="*/ 6883400 h 6896100"/>
                <a:gd name="connsiteX6" fmla="*/ 6972300 w 6972300"/>
                <a:gd name="connsiteY6" fmla="*/ 0 h 6896100"/>
                <a:gd name="connsiteX7" fmla="*/ 969960 w 6972300"/>
                <a:gd name="connsiteY7" fmla="*/ 0 h 6896100"/>
                <a:gd name="connsiteX0" fmla="*/ 449260 w 6451600"/>
                <a:gd name="connsiteY0" fmla="*/ 0 h 6896100"/>
                <a:gd name="connsiteX1" fmla="*/ 508755 w 6451600"/>
                <a:gd name="connsiteY1" fmla="*/ 2979880 h 6896100"/>
                <a:gd name="connsiteX2" fmla="*/ 127000 w 6451600"/>
                <a:gd name="connsiteY2" fmla="*/ 2933700 h 6896100"/>
                <a:gd name="connsiteX3" fmla="*/ 0 w 6451600"/>
                <a:gd name="connsiteY3" fmla="*/ 5334000 h 6896100"/>
                <a:gd name="connsiteX4" fmla="*/ 685800 w 6451600"/>
                <a:gd name="connsiteY4" fmla="*/ 6896100 h 6896100"/>
                <a:gd name="connsiteX5" fmla="*/ 6451600 w 6451600"/>
                <a:gd name="connsiteY5" fmla="*/ 6883400 h 6896100"/>
                <a:gd name="connsiteX6" fmla="*/ 6451600 w 6451600"/>
                <a:gd name="connsiteY6" fmla="*/ 0 h 6896100"/>
                <a:gd name="connsiteX7" fmla="*/ 449260 w 6451600"/>
                <a:gd name="connsiteY7" fmla="*/ 0 h 6896100"/>
                <a:gd name="connsiteX0" fmla="*/ 449260 w 6451600"/>
                <a:gd name="connsiteY0" fmla="*/ 0 h 6896100"/>
                <a:gd name="connsiteX1" fmla="*/ 508755 w 6451600"/>
                <a:gd name="connsiteY1" fmla="*/ 2979880 h 6896100"/>
                <a:gd name="connsiteX2" fmla="*/ 447650 w 6451600"/>
                <a:gd name="connsiteY2" fmla="*/ 4083053 h 6896100"/>
                <a:gd name="connsiteX3" fmla="*/ 0 w 6451600"/>
                <a:gd name="connsiteY3" fmla="*/ 5334000 h 6896100"/>
                <a:gd name="connsiteX4" fmla="*/ 685800 w 6451600"/>
                <a:gd name="connsiteY4" fmla="*/ 6896100 h 6896100"/>
                <a:gd name="connsiteX5" fmla="*/ 6451600 w 6451600"/>
                <a:gd name="connsiteY5" fmla="*/ 6883400 h 6896100"/>
                <a:gd name="connsiteX6" fmla="*/ 6451600 w 6451600"/>
                <a:gd name="connsiteY6" fmla="*/ 0 h 6896100"/>
                <a:gd name="connsiteX7" fmla="*/ 449260 w 6451600"/>
                <a:gd name="connsiteY7" fmla="*/ 0 h 6896100"/>
                <a:gd name="connsiteX0" fmla="*/ 1610 w 6003950"/>
                <a:gd name="connsiteY0" fmla="*/ 0 h 6896100"/>
                <a:gd name="connsiteX1" fmla="*/ 61105 w 6003950"/>
                <a:gd name="connsiteY1" fmla="*/ 2979880 h 6896100"/>
                <a:gd name="connsiteX2" fmla="*/ 0 w 6003950"/>
                <a:gd name="connsiteY2" fmla="*/ 4083053 h 6896100"/>
                <a:gd name="connsiteX3" fmla="*/ 159897 w 6003950"/>
                <a:gd name="connsiteY3" fmla="*/ 5386242 h 6896100"/>
                <a:gd name="connsiteX4" fmla="*/ 238150 w 6003950"/>
                <a:gd name="connsiteY4" fmla="*/ 6896100 h 6896100"/>
                <a:gd name="connsiteX5" fmla="*/ 6003950 w 6003950"/>
                <a:gd name="connsiteY5" fmla="*/ 6883400 h 6896100"/>
                <a:gd name="connsiteX6" fmla="*/ 6003950 w 6003950"/>
                <a:gd name="connsiteY6" fmla="*/ 0 h 6896100"/>
                <a:gd name="connsiteX7" fmla="*/ 1610 w 6003950"/>
                <a:gd name="connsiteY7" fmla="*/ 0 h 6896100"/>
                <a:gd name="connsiteX0" fmla="*/ 1610 w 6003950"/>
                <a:gd name="connsiteY0" fmla="*/ 0 h 6896100"/>
                <a:gd name="connsiteX1" fmla="*/ 94857 w 6003950"/>
                <a:gd name="connsiteY1" fmla="*/ 1569314 h 6896100"/>
                <a:gd name="connsiteX2" fmla="*/ 0 w 6003950"/>
                <a:gd name="connsiteY2" fmla="*/ 4083053 h 6896100"/>
                <a:gd name="connsiteX3" fmla="*/ 159897 w 6003950"/>
                <a:gd name="connsiteY3" fmla="*/ 5386242 h 6896100"/>
                <a:gd name="connsiteX4" fmla="*/ 238150 w 6003950"/>
                <a:gd name="connsiteY4" fmla="*/ 6896100 h 6896100"/>
                <a:gd name="connsiteX5" fmla="*/ 6003950 w 6003950"/>
                <a:gd name="connsiteY5" fmla="*/ 6883400 h 6896100"/>
                <a:gd name="connsiteX6" fmla="*/ 6003950 w 6003950"/>
                <a:gd name="connsiteY6" fmla="*/ 0 h 6896100"/>
                <a:gd name="connsiteX7" fmla="*/ 1610 w 6003950"/>
                <a:gd name="connsiteY7" fmla="*/ 0 h 6896100"/>
                <a:gd name="connsiteX0" fmla="*/ 0 w 6002340"/>
                <a:gd name="connsiteY0" fmla="*/ 0 h 6896100"/>
                <a:gd name="connsiteX1" fmla="*/ 93247 w 6002340"/>
                <a:gd name="connsiteY1" fmla="*/ 1569314 h 6896100"/>
                <a:gd name="connsiteX2" fmla="*/ 65895 w 6002340"/>
                <a:gd name="connsiteY2" fmla="*/ 4135296 h 6896100"/>
                <a:gd name="connsiteX3" fmla="*/ 158287 w 6002340"/>
                <a:gd name="connsiteY3" fmla="*/ 5386242 h 6896100"/>
                <a:gd name="connsiteX4" fmla="*/ 236540 w 6002340"/>
                <a:gd name="connsiteY4" fmla="*/ 6896100 h 6896100"/>
                <a:gd name="connsiteX5" fmla="*/ 6002340 w 6002340"/>
                <a:gd name="connsiteY5" fmla="*/ 6883400 h 6896100"/>
                <a:gd name="connsiteX6" fmla="*/ 6002340 w 6002340"/>
                <a:gd name="connsiteY6" fmla="*/ 0 h 6896100"/>
                <a:gd name="connsiteX7" fmla="*/ 0 w 6002340"/>
                <a:gd name="connsiteY7" fmla="*/ 0 h 6896100"/>
                <a:gd name="connsiteX0" fmla="*/ 0 w 6002340"/>
                <a:gd name="connsiteY0" fmla="*/ 0 h 6896100"/>
                <a:gd name="connsiteX1" fmla="*/ 118561 w 6002340"/>
                <a:gd name="connsiteY1" fmla="*/ 1987259 h 6896100"/>
                <a:gd name="connsiteX2" fmla="*/ 65895 w 6002340"/>
                <a:gd name="connsiteY2" fmla="*/ 4135296 h 6896100"/>
                <a:gd name="connsiteX3" fmla="*/ 158287 w 6002340"/>
                <a:gd name="connsiteY3" fmla="*/ 5386242 h 6896100"/>
                <a:gd name="connsiteX4" fmla="*/ 236540 w 6002340"/>
                <a:gd name="connsiteY4" fmla="*/ 6896100 h 6896100"/>
                <a:gd name="connsiteX5" fmla="*/ 6002340 w 6002340"/>
                <a:gd name="connsiteY5" fmla="*/ 6883400 h 6896100"/>
                <a:gd name="connsiteX6" fmla="*/ 6002340 w 6002340"/>
                <a:gd name="connsiteY6" fmla="*/ 0 h 6896100"/>
                <a:gd name="connsiteX7" fmla="*/ 0 w 6002340"/>
                <a:gd name="connsiteY7" fmla="*/ 0 h 6896100"/>
                <a:gd name="connsiteX0" fmla="*/ 26925 w 5936445"/>
                <a:gd name="connsiteY0" fmla="*/ 0 h 6896100"/>
                <a:gd name="connsiteX1" fmla="*/ 52666 w 5936445"/>
                <a:gd name="connsiteY1" fmla="*/ 1987259 h 6896100"/>
                <a:gd name="connsiteX2" fmla="*/ 0 w 5936445"/>
                <a:gd name="connsiteY2" fmla="*/ 4135296 h 6896100"/>
                <a:gd name="connsiteX3" fmla="*/ 92392 w 5936445"/>
                <a:gd name="connsiteY3" fmla="*/ 5386242 h 6896100"/>
                <a:gd name="connsiteX4" fmla="*/ 170645 w 5936445"/>
                <a:gd name="connsiteY4" fmla="*/ 6896100 h 6896100"/>
                <a:gd name="connsiteX5" fmla="*/ 5936445 w 5936445"/>
                <a:gd name="connsiteY5" fmla="*/ 6883400 h 6896100"/>
                <a:gd name="connsiteX6" fmla="*/ 5936445 w 5936445"/>
                <a:gd name="connsiteY6" fmla="*/ 0 h 6896100"/>
                <a:gd name="connsiteX7" fmla="*/ 26925 w 5936445"/>
                <a:gd name="connsiteY7" fmla="*/ 0 h 6896100"/>
                <a:gd name="connsiteX0" fmla="*/ 75517 w 5985037"/>
                <a:gd name="connsiteY0" fmla="*/ 0 h 6896100"/>
                <a:gd name="connsiteX1" fmla="*/ 0 w 5985037"/>
                <a:gd name="connsiteY1" fmla="*/ 1830530 h 6896100"/>
                <a:gd name="connsiteX2" fmla="*/ 48592 w 5985037"/>
                <a:gd name="connsiteY2" fmla="*/ 4135296 h 6896100"/>
                <a:gd name="connsiteX3" fmla="*/ 140984 w 5985037"/>
                <a:gd name="connsiteY3" fmla="*/ 5386242 h 6896100"/>
                <a:gd name="connsiteX4" fmla="*/ 219237 w 5985037"/>
                <a:gd name="connsiteY4" fmla="*/ 6896100 h 6896100"/>
                <a:gd name="connsiteX5" fmla="*/ 5985037 w 5985037"/>
                <a:gd name="connsiteY5" fmla="*/ 6883400 h 6896100"/>
                <a:gd name="connsiteX6" fmla="*/ 5985037 w 5985037"/>
                <a:gd name="connsiteY6" fmla="*/ 0 h 6896100"/>
                <a:gd name="connsiteX7" fmla="*/ 75517 w 5985037"/>
                <a:gd name="connsiteY7" fmla="*/ 0 h 6896100"/>
                <a:gd name="connsiteX0" fmla="*/ 75517 w 5985037"/>
                <a:gd name="connsiteY0" fmla="*/ 0 h 6896100"/>
                <a:gd name="connsiteX1" fmla="*/ 0 w 5985037"/>
                <a:gd name="connsiteY1" fmla="*/ 1830530 h 6896100"/>
                <a:gd name="connsiteX2" fmla="*/ 116097 w 5985037"/>
                <a:gd name="connsiteY2" fmla="*/ 3717351 h 6896100"/>
                <a:gd name="connsiteX3" fmla="*/ 140984 w 5985037"/>
                <a:gd name="connsiteY3" fmla="*/ 5386242 h 6896100"/>
                <a:gd name="connsiteX4" fmla="*/ 219237 w 5985037"/>
                <a:gd name="connsiteY4" fmla="*/ 6896100 h 6896100"/>
                <a:gd name="connsiteX5" fmla="*/ 5985037 w 5985037"/>
                <a:gd name="connsiteY5" fmla="*/ 6883400 h 6896100"/>
                <a:gd name="connsiteX6" fmla="*/ 5985037 w 5985037"/>
                <a:gd name="connsiteY6" fmla="*/ 0 h 6896100"/>
                <a:gd name="connsiteX7" fmla="*/ 75517 w 5985037"/>
                <a:gd name="connsiteY7" fmla="*/ 0 h 6896100"/>
                <a:gd name="connsiteX0" fmla="*/ 0 w 5909520"/>
                <a:gd name="connsiteY0" fmla="*/ 0 h 6896100"/>
                <a:gd name="connsiteX1" fmla="*/ 106768 w 5909520"/>
                <a:gd name="connsiteY1" fmla="*/ 1830530 h 6896100"/>
                <a:gd name="connsiteX2" fmla="*/ 40580 w 5909520"/>
                <a:gd name="connsiteY2" fmla="*/ 3717351 h 6896100"/>
                <a:gd name="connsiteX3" fmla="*/ 65467 w 5909520"/>
                <a:gd name="connsiteY3" fmla="*/ 5386242 h 6896100"/>
                <a:gd name="connsiteX4" fmla="*/ 143720 w 5909520"/>
                <a:gd name="connsiteY4" fmla="*/ 6896100 h 6896100"/>
                <a:gd name="connsiteX5" fmla="*/ 5909520 w 5909520"/>
                <a:gd name="connsiteY5" fmla="*/ 6883400 h 6896100"/>
                <a:gd name="connsiteX6" fmla="*/ 5909520 w 5909520"/>
                <a:gd name="connsiteY6" fmla="*/ 0 h 6896100"/>
                <a:gd name="connsiteX7" fmla="*/ 0 w 5909520"/>
                <a:gd name="connsiteY7" fmla="*/ 0 h 6896100"/>
                <a:gd name="connsiteX0" fmla="*/ 42968 w 5952488"/>
                <a:gd name="connsiteY0" fmla="*/ 0 h 6896100"/>
                <a:gd name="connsiteX1" fmla="*/ 149736 w 5952488"/>
                <a:gd name="connsiteY1" fmla="*/ 1830530 h 6896100"/>
                <a:gd name="connsiteX2" fmla="*/ 0 w 5952488"/>
                <a:gd name="connsiteY2" fmla="*/ 3616433 h 6896100"/>
                <a:gd name="connsiteX3" fmla="*/ 108435 w 5952488"/>
                <a:gd name="connsiteY3" fmla="*/ 5386242 h 6896100"/>
                <a:gd name="connsiteX4" fmla="*/ 186688 w 5952488"/>
                <a:gd name="connsiteY4" fmla="*/ 6896100 h 6896100"/>
                <a:gd name="connsiteX5" fmla="*/ 5952488 w 5952488"/>
                <a:gd name="connsiteY5" fmla="*/ 6883400 h 6896100"/>
                <a:gd name="connsiteX6" fmla="*/ 5952488 w 5952488"/>
                <a:gd name="connsiteY6" fmla="*/ 0 h 6896100"/>
                <a:gd name="connsiteX7" fmla="*/ 42968 w 5952488"/>
                <a:gd name="connsiteY7" fmla="*/ 0 h 6896100"/>
                <a:gd name="connsiteX0" fmla="*/ 42968 w 5952488"/>
                <a:gd name="connsiteY0" fmla="*/ 0 h 6896100"/>
                <a:gd name="connsiteX1" fmla="*/ 149736 w 5952488"/>
                <a:gd name="connsiteY1" fmla="*/ 1830530 h 6896100"/>
                <a:gd name="connsiteX2" fmla="*/ 0 w 5952488"/>
                <a:gd name="connsiteY2" fmla="*/ 3616433 h 6896100"/>
                <a:gd name="connsiteX3" fmla="*/ 100840 w 5952488"/>
                <a:gd name="connsiteY3" fmla="*/ 5638538 h 6896100"/>
                <a:gd name="connsiteX4" fmla="*/ 186688 w 5952488"/>
                <a:gd name="connsiteY4" fmla="*/ 6896100 h 6896100"/>
                <a:gd name="connsiteX5" fmla="*/ 5952488 w 5952488"/>
                <a:gd name="connsiteY5" fmla="*/ 6883400 h 6896100"/>
                <a:gd name="connsiteX6" fmla="*/ 5952488 w 5952488"/>
                <a:gd name="connsiteY6" fmla="*/ 0 h 6896100"/>
                <a:gd name="connsiteX7" fmla="*/ 42968 w 5952488"/>
                <a:gd name="connsiteY7" fmla="*/ 0 h 689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2488" h="6896100">
                  <a:moveTo>
                    <a:pt x="42968" y="0"/>
                  </a:moveTo>
                  <a:lnTo>
                    <a:pt x="149736" y="1830530"/>
                  </a:lnTo>
                  <a:lnTo>
                    <a:pt x="0" y="3616433"/>
                  </a:lnTo>
                  <a:lnTo>
                    <a:pt x="100840" y="5638538"/>
                  </a:lnTo>
                  <a:lnTo>
                    <a:pt x="186688" y="6896100"/>
                  </a:lnTo>
                  <a:lnTo>
                    <a:pt x="5952488" y="6883400"/>
                  </a:lnTo>
                  <a:lnTo>
                    <a:pt x="5952488" y="0"/>
                  </a:lnTo>
                  <a:lnTo>
                    <a:pt x="42968" y="0"/>
                  </a:lnTo>
                  <a:close/>
                </a:path>
              </a:pathLst>
            </a:custGeom>
            <a:solidFill>
              <a:srgbClr val="2B2D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16B0C4-87B2-4DAA-AF78-DC008F1B506E}"/>
                </a:ext>
              </a:extLst>
            </p:cNvPr>
            <p:cNvSpPr txBox="1"/>
            <p:nvPr/>
          </p:nvSpPr>
          <p:spPr>
            <a:xfrm>
              <a:off x="5359401" y="2632706"/>
              <a:ext cx="65404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IS THE MAIN FRAME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06CA9F-05EA-436A-966B-2FB49F5826AF}"/>
              </a:ext>
            </a:extLst>
          </p:cNvPr>
          <p:cNvGrpSpPr/>
          <p:nvPr/>
        </p:nvGrpSpPr>
        <p:grpSpPr>
          <a:xfrm>
            <a:off x="5127625" y="2965451"/>
            <a:ext cx="7105650" cy="1081946"/>
            <a:chOff x="5127625" y="3624944"/>
            <a:chExt cx="7105650" cy="108194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502DDB5-7720-4F2B-8D28-473E2F8E869F}"/>
                </a:ext>
              </a:extLst>
            </p:cNvPr>
            <p:cNvSpPr/>
            <p:nvPr/>
          </p:nvSpPr>
          <p:spPr>
            <a:xfrm>
              <a:off x="5130800" y="3624944"/>
              <a:ext cx="7102475" cy="1081946"/>
            </a:xfrm>
            <a:custGeom>
              <a:avLst/>
              <a:gdLst>
                <a:gd name="connsiteX0" fmla="*/ 406400 w 7505700"/>
                <a:gd name="connsiteY0" fmla="*/ 0 h 6883400"/>
                <a:gd name="connsiteX1" fmla="*/ 228600 w 7505700"/>
                <a:gd name="connsiteY1" fmla="*/ 2400300 h 6883400"/>
                <a:gd name="connsiteX2" fmla="*/ 1028700 w 7505700"/>
                <a:gd name="connsiteY2" fmla="*/ 4216400 h 6883400"/>
                <a:gd name="connsiteX3" fmla="*/ 0 w 7505700"/>
                <a:gd name="connsiteY3" fmla="*/ 5486400 h 6883400"/>
                <a:gd name="connsiteX4" fmla="*/ 1231900 w 7505700"/>
                <a:gd name="connsiteY4" fmla="*/ 6883400 h 6883400"/>
                <a:gd name="connsiteX5" fmla="*/ 7505700 w 7505700"/>
                <a:gd name="connsiteY5" fmla="*/ 6883400 h 6883400"/>
                <a:gd name="connsiteX6" fmla="*/ 7505700 w 7505700"/>
                <a:gd name="connsiteY6" fmla="*/ 0 h 6883400"/>
                <a:gd name="connsiteX7" fmla="*/ 406400 w 7505700"/>
                <a:gd name="connsiteY7" fmla="*/ 0 h 6883400"/>
                <a:gd name="connsiteX0" fmla="*/ 177800 w 7277100"/>
                <a:gd name="connsiteY0" fmla="*/ 0 h 6883400"/>
                <a:gd name="connsiteX1" fmla="*/ 0 w 7277100"/>
                <a:gd name="connsiteY1" fmla="*/ 2400300 h 6883400"/>
                <a:gd name="connsiteX2" fmla="*/ 800100 w 7277100"/>
                <a:gd name="connsiteY2" fmla="*/ 4216400 h 6883400"/>
                <a:gd name="connsiteX3" fmla="*/ 622300 w 7277100"/>
                <a:gd name="connsiteY3" fmla="*/ 5422900 h 6883400"/>
                <a:gd name="connsiteX4" fmla="*/ 1003300 w 7277100"/>
                <a:gd name="connsiteY4" fmla="*/ 6883400 h 6883400"/>
                <a:gd name="connsiteX5" fmla="*/ 7277100 w 7277100"/>
                <a:gd name="connsiteY5" fmla="*/ 6883400 h 6883400"/>
                <a:gd name="connsiteX6" fmla="*/ 7277100 w 7277100"/>
                <a:gd name="connsiteY6" fmla="*/ 0 h 6883400"/>
                <a:gd name="connsiteX7" fmla="*/ 177800 w 7277100"/>
                <a:gd name="connsiteY7" fmla="*/ 0 h 6883400"/>
                <a:gd name="connsiteX0" fmla="*/ 177800 w 7277100"/>
                <a:gd name="connsiteY0" fmla="*/ 0 h 6883400"/>
                <a:gd name="connsiteX1" fmla="*/ 0 w 7277100"/>
                <a:gd name="connsiteY1" fmla="*/ 2400300 h 6883400"/>
                <a:gd name="connsiteX2" fmla="*/ 825500 w 7277100"/>
                <a:gd name="connsiteY2" fmla="*/ 3390900 h 6883400"/>
                <a:gd name="connsiteX3" fmla="*/ 622300 w 7277100"/>
                <a:gd name="connsiteY3" fmla="*/ 5422900 h 6883400"/>
                <a:gd name="connsiteX4" fmla="*/ 1003300 w 7277100"/>
                <a:gd name="connsiteY4" fmla="*/ 6883400 h 6883400"/>
                <a:gd name="connsiteX5" fmla="*/ 7277100 w 7277100"/>
                <a:gd name="connsiteY5" fmla="*/ 6883400 h 6883400"/>
                <a:gd name="connsiteX6" fmla="*/ 7277100 w 7277100"/>
                <a:gd name="connsiteY6" fmla="*/ 0 h 6883400"/>
                <a:gd name="connsiteX7" fmla="*/ 177800 w 7277100"/>
                <a:gd name="connsiteY7" fmla="*/ 0 h 6883400"/>
                <a:gd name="connsiteX0" fmla="*/ 101600 w 7200900"/>
                <a:gd name="connsiteY0" fmla="*/ 0 h 6883400"/>
                <a:gd name="connsiteX1" fmla="*/ 0 w 7200900"/>
                <a:gd name="connsiteY1" fmla="*/ 1460500 h 6883400"/>
                <a:gd name="connsiteX2" fmla="*/ 749300 w 7200900"/>
                <a:gd name="connsiteY2" fmla="*/ 3390900 h 6883400"/>
                <a:gd name="connsiteX3" fmla="*/ 546100 w 7200900"/>
                <a:gd name="connsiteY3" fmla="*/ 5422900 h 6883400"/>
                <a:gd name="connsiteX4" fmla="*/ 927100 w 7200900"/>
                <a:gd name="connsiteY4" fmla="*/ 6883400 h 6883400"/>
                <a:gd name="connsiteX5" fmla="*/ 7200900 w 7200900"/>
                <a:gd name="connsiteY5" fmla="*/ 6883400 h 6883400"/>
                <a:gd name="connsiteX6" fmla="*/ 7200900 w 7200900"/>
                <a:gd name="connsiteY6" fmla="*/ 0 h 6883400"/>
                <a:gd name="connsiteX7" fmla="*/ 101600 w 7200900"/>
                <a:gd name="connsiteY7" fmla="*/ 0 h 6883400"/>
                <a:gd name="connsiteX0" fmla="*/ 101600 w 7200900"/>
                <a:gd name="connsiteY0" fmla="*/ 0 h 6896100"/>
                <a:gd name="connsiteX1" fmla="*/ 0 w 7200900"/>
                <a:gd name="connsiteY1" fmla="*/ 1460500 h 6896100"/>
                <a:gd name="connsiteX2" fmla="*/ 749300 w 7200900"/>
                <a:gd name="connsiteY2" fmla="*/ 3390900 h 6896100"/>
                <a:gd name="connsiteX3" fmla="*/ 546100 w 7200900"/>
                <a:gd name="connsiteY3" fmla="*/ 5422900 h 6896100"/>
                <a:gd name="connsiteX4" fmla="*/ 1435100 w 7200900"/>
                <a:gd name="connsiteY4" fmla="*/ 6896100 h 6896100"/>
                <a:gd name="connsiteX5" fmla="*/ 7200900 w 7200900"/>
                <a:gd name="connsiteY5" fmla="*/ 6883400 h 6896100"/>
                <a:gd name="connsiteX6" fmla="*/ 7200900 w 7200900"/>
                <a:gd name="connsiteY6" fmla="*/ 0 h 6896100"/>
                <a:gd name="connsiteX7" fmla="*/ 101600 w 7200900"/>
                <a:gd name="connsiteY7" fmla="*/ 0 h 6896100"/>
                <a:gd name="connsiteX0" fmla="*/ 101600 w 7200900"/>
                <a:gd name="connsiteY0" fmla="*/ 0 h 6896100"/>
                <a:gd name="connsiteX1" fmla="*/ 0 w 7200900"/>
                <a:gd name="connsiteY1" fmla="*/ 1460500 h 6896100"/>
                <a:gd name="connsiteX2" fmla="*/ 749300 w 7200900"/>
                <a:gd name="connsiteY2" fmla="*/ 3390900 h 6896100"/>
                <a:gd name="connsiteX3" fmla="*/ 749300 w 7200900"/>
                <a:gd name="connsiteY3" fmla="*/ 5334000 h 6896100"/>
                <a:gd name="connsiteX4" fmla="*/ 1435100 w 7200900"/>
                <a:gd name="connsiteY4" fmla="*/ 6896100 h 6896100"/>
                <a:gd name="connsiteX5" fmla="*/ 7200900 w 7200900"/>
                <a:gd name="connsiteY5" fmla="*/ 6883400 h 6896100"/>
                <a:gd name="connsiteX6" fmla="*/ 7200900 w 7200900"/>
                <a:gd name="connsiteY6" fmla="*/ 0 h 6896100"/>
                <a:gd name="connsiteX7" fmla="*/ 101600 w 7200900"/>
                <a:gd name="connsiteY7" fmla="*/ 0 h 6896100"/>
                <a:gd name="connsiteX0" fmla="*/ 101600 w 7200900"/>
                <a:gd name="connsiteY0" fmla="*/ 0 h 6896100"/>
                <a:gd name="connsiteX1" fmla="*/ 0 w 7200900"/>
                <a:gd name="connsiteY1" fmla="*/ 1460500 h 6896100"/>
                <a:gd name="connsiteX2" fmla="*/ 876300 w 7200900"/>
                <a:gd name="connsiteY2" fmla="*/ 2933700 h 6896100"/>
                <a:gd name="connsiteX3" fmla="*/ 749300 w 7200900"/>
                <a:gd name="connsiteY3" fmla="*/ 5334000 h 6896100"/>
                <a:gd name="connsiteX4" fmla="*/ 1435100 w 7200900"/>
                <a:gd name="connsiteY4" fmla="*/ 6896100 h 6896100"/>
                <a:gd name="connsiteX5" fmla="*/ 7200900 w 7200900"/>
                <a:gd name="connsiteY5" fmla="*/ 6883400 h 6896100"/>
                <a:gd name="connsiteX6" fmla="*/ 7200900 w 7200900"/>
                <a:gd name="connsiteY6" fmla="*/ 0 h 6896100"/>
                <a:gd name="connsiteX7" fmla="*/ 101600 w 7200900"/>
                <a:gd name="connsiteY7" fmla="*/ 0 h 6896100"/>
                <a:gd name="connsiteX0" fmla="*/ 0 w 7099300"/>
                <a:gd name="connsiteY0" fmla="*/ 0 h 6896100"/>
                <a:gd name="connsiteX1" fmla="*/ 88900 w 7099300"/>
                <a:gd name="connsiteY1" fmla="*/ 1282700 h 6896100"/>
                <a:gd name="connsiteX2" fmla="*/ 774700 w 7099300"/>
                <a:gd name="connsiteY2" fmla="*/ 2933700 h 6896100"/>
                <a:gd name="connsiteX3" fmla="*/ 647700 w 7099300"/>
                <a:gd name="connsiteY3" fmla="*/ 5334000 h 6896100"/>
                <a:gd name="connsiteX4" fmla="*/ 1333500 w 7099300"/>
                <a:gd name="connsiteY4" fmla="*/ 6896100 h 6896100"/>
                <a:gd name="connsiteX5" fmla="*/ 7099300 w 7099300"/>
                <a:gd name="connsiteY5" fmla="*/ 6883400 h 6896100"/>
                <a:gd name="connsiteX6" fmla="*/ 7099300 w 7099300"/>
                <a:gd name="connsiteY6" fmla="*/ 0 h 6896100"/>
                <a:gd name="connsiteX7" fmla="*/ 0 w 7099300"/>
                <a:gd name="connsiteY7" fmla="*/ 0 h 6896100"/>
                <a:gd name="connsiteX0" fmla="*/ 0 w 7099300"/>
                <a:gd name="connsiteY0" fmla="*/ 0 h 6896100"/>
                <a:gd name="connsiteX1" fmla="*/ 127000 w 7099300"/>
                <a:gd name="connsiteY1" fmla="*/ 1308100 h 6896100"/>
                <a:gd name="connsiteX2" fmla="*/ 774700 w 7099300"/>
                <a:gd name="connsiteY2" fmla="*/ 2933700 h 6896100"/>
                <a:gd name="connsiteX3" fmla="*/ 647700 w 7099300"/>
                <a:gd name="connsiteY3" fmla="*/ 5334000 h 6896100"/>
                <a:gd name="connsiteX4" fmla="*/ 1333500 w 7099300"/>
                <a:gd name="connsiteY4" fmla="*/ 6896100 h 6896100"/>
                <a:gd name="connsiteX5" fmla="*/ 7099300 w 7099300"/>
                <a:gd name="connsiteY5" fmla="*/ 6883400 h 6896100"/>
                <a:gd name="connsiteX6" fmla="*/ 7099300 w 7099300"/>
                <a:gd name="connsiteY6" fmla="*/ 0 h 6896100"/>
                <a:gd name="connsiteX7" fmla="*/ 0 w 7099300"/>
                <a:gd name="connsiteY7" fmla="*/ 0 h 6896100"/>
                <a:gd name="connsiteX0" fmla="*/ 969960 w 6972300"/>
                <a:gd name="connsiteY0" fmla="*/ 0 h 6896100"/>
                <a:gd name="connsiteX1" fmla="*/ 0 w 6972300"/>
                <a:gd name="connsiteY1" fmla="*/ 1308100 h 6896100"/>
                <a:gd name="connsiteX2" fmla="*/ 647700 w 6972300"/>
                <a:gd name="connsiteY2" fmla="*/ 2933700 h 6896100"/>
                <a:gd name="connsiteX3" fmla="*/ 520700 w 6972300"/>
                <a:gd name="connsiteY3" fmla="*/ 5334000 h 6896100"/>
                <a:gd name="connsiteX4" fmla="*/ 1206500 w 6972300"/>
                <a:gd name="connsiteY4" fmla="*/ 6896100 h 6896100"/>
                <a:gd name="connsiteX5" fmla="*/ 6972300 w 6972300"/>
                <a:gd name="connsiteY5" fmla="*/ 6883400 h 6896100"/>
                <a:gd name="connsiteX6" fmla="*/ 6972300 w 6972300"/>
                <a:gd name="connsiteY6" fmla="*/ 0 h 6896100"/>
                <a:gd name="connsiteX7" fmla="*/ 969960 w 6972300"/>
                <a:gd name="connsiteY7" fmla="*/ 0 h 6896100"/>
                <a:gd name="connsiteX0" fmla="*/ 449260 w 6451600"/>
                <a:gd name="connsiteY0" fmla="*/ 0 h 6896100"/>
                <a:gd name="connsiteX1" fmla="*/ 508755 w 6451600"/>
                <a:gd name="connsiteY1" fmla="*/ 2979880 h 6896100"/>
                <a:gd name="connsiteX2" fmla="*/ 127000 w 6451600"/>
                <a:gd name="connsiteY2" fmla="*/ 2933700 h 6896100"/>
                <a:gd name="connsiteX3" fmla="*/ 0 w 6451600"/>
                <a:gd name="connsiteY3" fmla="*/ 5334000 h 6896100"/>
                <a:gd name="connsiteX4" fmla="*/ 685800 w 6451600"/>
                <a:gd name="connsiteY4" fmla="*/ 6896100 h 6896100"/>
                <a:gd name="connsiteX5" fmla="*/ 6451600 w 6451600"/>
                <a:gd name="connsiteY5" fmla="*/ 6883400 h 6896100"/>
                <a:gd name="connsiteX6" fmla="*/ 6451600 w 6451600"/>
                <a:gd name="connsiteY6" fmla="*/ 0 h 6896100"/>
                <a:gd name="connsiteX7" fmla="*/ 449260 w 6451600"/>
                <a:gd name="connsiteY7" fmla="*/ 0 h 6896100"/>
                <a:gd name="connsiteX0" fmla="*/ 449260 w 6451600"/>
                <a:gd name="connsiteY0" fmla="*/ 0 h 6896100"/>
                <a:gd name="connsiteX1" fmla="*/ 508755 w 6451600"/>
                <a:gd name="connsiteY1" fmla="*/ 2979880 h 6896100"/>
                <a:gd name="connsiteX2" fmla="*/ 447650 w 6451600"/>
                <a:gd name="connsiteY2" fmla="*/ 4083053 h 6896100"/>
                <a:gd name="connsiteX3" fmla="*/ 0 w 6451600"/>
                <a:gd name="connsiteY3" fmla="*/ 5334000 h 6896100"/>
                <a:gd name="connsiteX4" fmla="*/ 685800 w 6451600"/>
                <a:gd name="connsiteY4" fmla="*/ 6896100 h 6896100"/>
                <a:gd name="connsiteX5" fmla="*/ 6451600 w 6451600"/>
                <a:gd name="connsiteY5" fmla="*/ 6883400 h 6896100"/>
                <a:gd name="connsiteX6" fmla="*/ 6451600 w 6451600"/>
                <a:gd name="connsiteY6" fmla="*/ 0 h 6896100"/>
                <a:gd name="connsiteX7" fmla="*/ 449260 w 6451600"/>
                <a:gd name="connsiteY7" fmla="*/ 0 h 6896100"/>
                <a:gd name="connsiteX0" fmla="*/ 1610 w 6003950"/>
                <a:gd name="connsiteY0" fmla="*/ 0 h 6896100"/>
                <a:gd name="connsiteX1" fmla="*/ 61105 w 6003950"/>
                <a:gd name="connsiteY1" fmla="*/ 2979880 h 6896100"/>
                <a:gd name="connsiteX2" fmla="*/ 0 w 6003950"/>
                <a:gd name="connsiteY2" fmla="*/ 4083053 h 6896100"/>
                <a:gd name="connsiteX3" fmla="*/ 159897 w 6003950"/>
                <a:gd name="connsiteY3" fmla="*/ 5386242 h 6896100"/>
                <a:gd name="connsiteX4" fmla="*/ 238150 w 6003950"/>
                <a:gd name="connsiteY4" fmla="*/ 6896100 h 6896100"/>
                <a:gd name="connsiteX5" fmla="*/ 6003950 w 6003950"/>
                <a:gd name="connsiteY5" fmla="*/ 6883400 h 6896100"/>
                <a:gd name="connsiteX6" fmla="*/ 6003950 w 6003950"/>
                <a:gd name="connsiteY6" fmla="*/ 0 h 6896100"/>
                <a:gd name="connsiteX7" fmla="*/ 1610 w 6003950"/>
                <a:gd name="connsiteY7" fmla="*/ 0 h 6896100"/>
                <a:gd name="connsiteX0" fmla="*/ 1610 w 6003950"/>
                <a:gd name="connsiteY0" fmla="*/ 0 h 6896100"/>
                <a:gd name="connsiteX1" fmla="*/ 94857 w 6003950"/>
                <a:gd name="connsiteY1" fmla="*/ 1569314 h 6896100"/>
                <a:gd name="connsiteX2" fmla="*/ 0 w 6003950"/>
                <a:gd name="connsiteY2" fmla="*/ 4083053 h 6896100"/>
                <a:gd name="connsiteX3" fmla="*/ 159897 w 6003950"/>
                <a:gd name="connsiteY3" fmla="*/ 5386242 h 6896100"/>
                <a:gd name="connsiteX4" fmla="*/ 238150 w 6003950"/>
                <a:gd name="connsiteY4" fmla="*/ 6896100 h 6896100"/>
                <a:gd name="connsiteX5" fmla="*/ 6003950 w 6003950"/>
                <a:gd name="connsiteY5" fmla="*/ 6883400 h 6896100"/>
                <a:gd name="connsiteX6" fmla="*/ 6003950 w 6003950"/>
                <a:gd name="connsiteY6" fmla="*/ 0 h 6896100"/>
                <a:gd name="connsiteX7" fmla="*/ 1610 w 6003950"/>
                <a:gd name="connsiteY7" fmla="*/ 0 h 6896100"/>
                <a:gd name="connsiteX0" fmla="*/ 0 w 6002340"/>
                <a:gd name="connsiteY0" fmla="*/ 0 h 6896100"/>
                <a:gd name="connsiteX1" fmla="*/ 93247 w 6002340"/>
                <a:gd name="connsiteY1" fmla="*/ 1569314 h 6896100"/>
                <a:gd name="connsiteX2" fmla="*/ 65895 w 6002340"/>
                <a:gd name="connsiteY2" fmla="*/ 4135296 h 6896100"/>
                <a:gd name="connsiteX3" fmla="*/ 158287 w 6002340"/>
                <a:gd name="connsiteY3" fmla="*/ 5386242 h 6896100"/>
                <a:gd name="connsiteX4" fmla="*/ 236540 w 6002340"/>
                <a:gd name="connsiteY4" fmla="*/ 6896100 h 6896100"/>
                <a:gd name="connsiteX5" fmla="*/ 6002340 w 6002340"/>
                <a:gd name="connsiteY5" fmla="*/ 6883400 h 6896100"/>
                <a:gd name="connsiteX6" fmla="*/ 6002340 w 6002340"/>
                <a:gd name="connsiteY6" fmla="*/ 0 h 6896100"/>
                <a:gd name="connsiteX7" fmla="*/ 0 w 6002340"/>
                <a:gd name="connsiteY7" fmla="*/ 0 h 6896100"/>
                <a:gd name="connsiteX0" fmla="*/ 0 w 6002340"/>
                <a:gd name="connsiteY0" fmla="*/ 0 h 6896100"/>
                <a:gd name="connsiteX1" fmla="*/ 118561 w 6002340"/>
                <a:gd name="connsiteY1" fmla="*/ 1987259 h 6896100"/>
                <a:gd name="connsiteX2" fmla="*/ 65895 w 6002340"/>
                <a:gd name="connsiteY2" fmla="*/ 4135296 h 6896100"/>
                <a:gd name="connsiteX3" fmla="*/ 158287 w 6002340"/>
                <a:gd name="connsiteY3" fmla="*/ 5386242 h 6896100"/>
                <a:gd name="connsiteX4" fmla="*/ 236540 w 6002340"/>
                <a:gd name="connsiteY4" fmla="*/ 6896100 h 6896100"/>
                <a:gd name="connsiteX5" fmla="*/ 6002340 w 6002340"/>
                <a:gd name="connsiteY5" fmla="*/ 6883400 h 6896100"/>
                <a:gd name="connsiteX6" fmla="*/ 6002340 w 6002340"/>
                <a:gd name="connsiteY6" fmla="*/ 0 h 6896100"/>
                <a:gd name="connsiteX7" fmla="*/ 0 w 6002340"/>
                <a:gd name="connsiteY7" fmla="*/ 0 h 6896100"/>
                <a:gd name="connsiteX0" fmla="*/ 26925 w 5936445"/>
                <a:gd name="connsiteY0" fmla="*/ 0 h 6896100"/>
                <a:gd name="connsiteX1" fmla="*/ 52666 w 5936445"/>
                <a:gd name="connsiteY1" fmla="*/ 1987259 h 6896100"/>
                <a:gd name="connsiteX2" fmla="*/ 0 w 5936445"/>
                <a:gd name="connsiteY2" fmla="*/ 4135296 h 6896100"/>
                <a:gd name="connsiteX3" fmla="*/ 92392 w 5936445"/>
                <a:gd name="connsiteY3" fmla="*/ 5386242 h 6896100"/>
                <a:gd name="connsiteX4" fmla="*/ 170645 w 5936445"/>
                <a:gd name="connsiteY4" fmla="*/ 6896100 h 6896100"/>
                <a:gd name="connsiteX5" fmla="*/ 5936445 w 5936445"/>
                <a:gd name="connsiteY5" fmla="*/ 6883400 h 6896100"/>
                <a:gd name="connsiteX6" fmla="*/ 5936445 w 5936445"/>
                <a:gd name="connsiteY6" fmla="*/ 0 h 6896100"/>
                <a:gd name="connsiteX7" fmla="*/ 26925 w 5936445"/>
                <a:gd name="connsiteY7" fmla="*/ 0 h 6896100"/>
                <a:gd name="connsiteX0" fmla="*/ 75517 w 5985037"/>
                <a:gd name="connsiteY0" fmla="*/ 0 h 6896100"/>
                <a:gd name="connsiteX1" fmla="*/ 0 w 5985037"/>
                <a:gd name="connsiteY1" fmla="*/ 1830530 h 6896100"/>
                <a:gd name="connsiteX2" fmla="*/ 48592 w 5985037"/>
                <a:gd name="connsiteY2" fmla="*/ 4135296 h 6896100"/>
                <a:gd name="connsiteX3" fmla="*/ 140984 w 5985037"/>
                <a:gd name="connsiteY3" fmla="*/ 5386242 h 6896100"/>
                <a:gd name="connsiteX4" fmla="*/ 219237 w 5985037"/>
                <a:gd name="connsiteY4" fmla="*/ 6896100 h 6896100"/>
                <a:gd name="connsiteX5" fmla="*/ 5985037 w 5985037"/>
                <a:gd name="connsiteY5" fmla="*/ 6883400 h 6896100"/>
                <a:gd name="connsiteX6" fmla="*/ 5985037 w 5985037"/>
                <a:gd name="connsiteY6" fmla="*/ 0 h 6896100"/>
                <a:gd name="connsiteX7" fmla="*/ 75517 w 5985037"/>
                <a:gd name="connsiteY7" fmla="*/ 0 h 6896100"/>
                <a:gd name="connsiteX0" fmla="*/ 75517 w 5985037"/>
                <a:gd name="connsiteY0" fmla="*/ 0 h 6896100"/>
                <a:gd name="connsiteX1" fmla="*/ 0 w 5985037"/>
                <a:gd name="connsiteY1" fmla="*/ 1830530 h 6896100"/>
                <a:gd name="connsiteX2" fmla="*/ 116097 w 5985037"/>
                <a:gd name="connsiteY2" fmla="*/ 3717351 h 6896100"/>
                <a:gd name="connsiteX3" fmla="*/ 140984 w 5985037"/>
                <a:gd name="connsiteY3" fmla="*/ 5386242 h 6896100"/>
                <a:gd name="connsiteX4" fmla="*/ 219237 w 5985037"/>
                <a:gd name="connsiteY4" fmla="*/ 6896100 h 6896100"/>
                <a:gd name="connsiteX5" fmla="*/ 5985037 w 5985037"/>
                <a:gd name="connsiteY5" fmla="*/ 6883400 h 6896100"/>
                <a:gd name="connsiteX6" fmla="*/ 5985037 w 5985037"/>
                <a:gd name="connsiteY6" fmla="*/ 0 h 6896100"/>
                <a:gd name="connsiteX7" fmla="*/ 75517 w 5985037"/>
                <a:gd name="connsiteY7" fmla="*/ 0 h 689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85037" h="6896100">
                  <a:moveTo>
                    <a:pt x="75517" y="0"/>
                  </a:moveTo>
                  <a:lnTo>
                    <a:pt x="0" y="1830530"/>
                  </a:lnTo>
                  <a:lnTo>
                    <a:pt x="116097" y="3717351"/>
                  </a:lnTo>
                  <a:lnTo>
                    <a:pt x="140984" y="5386242"/>
                  </a:lnTo>
                  <a:lnTo>
                    <a:pt x="219237" y="6896100"/>
                  </a:lnTo>
                  <a:lnTo>
                    <a:pt x="5985037" y="6883400"/>
                  </a:lnTo>
                  <a:lnTo>
                    <a:pt x="5985037" y="0"/>
                  </a:lnTo>
                  <a:lnTo>
                    <a:pt x="75517" y="0"/>
                  </a:lnTo>
                  <a:close/>
                </a:path>
              </a:pathLst>
            </a:custGeom>
            <a:solidFill>
              <a:srgbClr val="8D99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5BDD86-FDA0-4DF3-AB07-A188021EB4AC}"/>
                </a:ext>
              </a:extLst>
            </p:cNvPr>
            <p:cNvSpPr txBox="1"/>
            <p:nvPr/>
          </p:nvSpPr>
          <p:spPr>
            <a:xfrm>
              <a:off x="5127625" y="3873529"/>
              <a:ext cx="6772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THINK YOU HAD ENOUGH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0BC640-6136-446F-9DF2-DD52DCEB103B}"/>
              </a:ext>
            </a:extLst>
          </p:cNvPr>
          <p:cNvGrpSpPr/>
          <p:nvPr/>
        </p:nvGrpSpPr>
        <p:grpSpPr>
          <a:xfrm>
            <a:off x="5471886" y="4597400"/>
            <a:ext cx="6803571" cy="909445"/>
            <a:chOff x="5130800" y="3797444"/>
            <a:chExt cx="7102475" cy="90944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ADFA13E-9CE7-441F-8DE4-2056A501DBBE}"/>
                </a:ext>
              </a:extLst>
            </p:cNvPr>
            <p:cNvSpPr/>
            <p:nvPr/>
          </p:nvSpPr>
          <p:spPr>
            <a:xfrm>
              <a:off x="5130800" y="3797444"/>
              <a:ext cx="7102475" cy="909445"/>
            </a:xfrm>
            <a:custGeom>
              <a:avLst/>
              <a:gdLst>
                <a:gd name="connsiteX0" fmla="*/ 406400 w 7505700"/>
                <a:gd name="connsiteY0" fmla="*/ 0 h 6883400"/>
                <a:gd name="connsiteX1" fmla="*/ 228600 w 7505700"/>
                <a:gd name="connsiteY1" fmla="*/ 2400300 h 6883400"/>
                <a:gd name="connsiteX2" fmla="*/ 1028700 w 7505700"/>
                <a:gd name="connsiteY2" fmla="*/ 4216400 h 6883400"/>
                <a:gd name="connsiteX3" fmla="*/ 0 w 7505700"/>
                <a:gd name="connsiteY3" fmla="*/ 5486400 h 6883400"/>
                <a:gd name="connsiteX4" fmla="*/ 1231900 w 7505700"/>
                <a:gd name="connsiteY4" fmla="*/ 6883400 h 6883400"/>
                <a:gd name="connsiteX5" fmla="*/ 7505700 w 7505700"/>
                <a:gd name="connsiteY5" fmla="*/ 6883400 h 6883400"/>
                <a:gd name="connsiteX6" fmla="*/ 7505700 w 7505700"/>
                <a:gd name="connsiteY6" fmla="*/ 0 h 6883400"/>
                <a:gd name="connsiteX7" fmla="*/ 406400 w 7505700"/>
                <a:gd name="connsiteY7" fmla="*/ 0 h 6883400"/>
                <a:gd name="connsiteX0" fmla="*/ 177800 w 7277100"/>
                <a:gd name="connsiteY0" fmla="*/ 0 h 6883400"/>
                <a:gd name="connsiteX1" fmla="*/ 0 w 7277100"/>
                <a:gd name="connsiteY1" fmla="*/ 2400300 h 6883400"/>
                <a:gd name="connsiteX2" fmla="*/ 800100 w 7277100"/>
                <a:gd name="connsiteY2" fmla="*/ 4216400 h 6883400"/>
                <a:gd name="connsiteX3" fmla="*/ 622300 w 7277100"/>
                <a:gd name="connsiteY3" fmla="*/ 5422900 h 6883400"/>
                <a:gd name="connsiteX4" fmla="*/ 1003300 w 7277100"/>
                <a:gd name="connsiteY4" fmla="*/ 6883400 h 6883400"/>
                <a:gd name="connsiteX5" fmla="*/ 7277100 w 7277100"/>
                <a:gd name="connsiteY5" fmla="*/ 6883400 h 6883400"/>
                <a:gd name="connsiteX6" fmla="*/ 7277100 w 7277100"/>
                <a:gd name="connsiteY6" fmla="*/ 0 h 6883400"/>
                <a:gd name="connsiteX7" fmla="*/ 177800 w 7277100"/>
                <a:gd name="connsiteY7" fmla="*/ 0 h 6883400"/>
                <a:gd name="connsiteX0" fmla="*/ 177800 w 7277100"/>
                <a:gd name="connsiteY0" fmla="*/ 0 h 6883400"/>
                <a:gd name="connsiteX1" fmla="*/ 0 w 7277100"/>
                <a:gd name="connsiteY1" fmla="*/ 2400300 h 6883400"/>
                <a:gd name="connsiteX2" fmla="*/ 825500 w 7277100"/>
                <a:gd name="connsiteY2" fmla="*/ 3390900 h 6883400"/>
                <a:gd name="connsiteX3" fmla="*/ 622300 w 7277100"/>
                <a:gd name="connsiteY3" fmla="*/ 5422900 h 6883400"/>
                <a:gd name="connsiteX4" fmla="*/ 1003300 w 7277100"/>
                <a:gd name="connsiteY4" fmla="*/ 6883400 h 6883400"/>
                <a:gd name="connsiteX5" fmla="*/ 7277100 w 7277100"/>
                <a:gd name="connsiteY5" fmla="*/ 6883400 h 6883400"/>
                <a:gd name="connsiteX6" fmla="*/ 7277100 w 7277100"/>
                <a:gd name="connsiteY6" fmla="*/ 0 h 6883400"/>
                <a:gd name="connsiteX7" fmla="*/ 177800 w 7277100"/>
                <a:gd name="connsiteY7" fmla="*/ 0 h 6883400"/>
                <a:gd name="connsiteX0" fmla="*/ 101600 w 7200900"/>
                <a:gd name="connsiteY0" fmla="*/ 0 h 6883400"/>
                <a:gd name="connsiteX1" fmla="*/ 0 w 7200900"/>
                <a:gd name="connsiteY1" fmla="*/ 1460500 h 6883400"/>
                <a:gd name="connsiteX2" fmla="*/ 749300 w 7200900"/>
                <a:gd name="connsiteY2" fmla="*/ 3390900 h 6883400"/>
                <a:gd name="connsiteX3" fmla="*/ 546100 w 7200900"/>
                <a:gd name="connsiteY3" fmla="*/ 5422900 h 6883400"/>
                <a:gd name="connsiteX4" fmla="*/ 927100 w 7200900"/>
                <a:gd name="connsiteY4" fmla="*/ 6883400 h 6883400"/>
                <a:gd name="connsiteX5" fmla="*/ 7200900 w 7200900"/>
                <a:gd name="connsiteY5" fmla="*/ 6883400 h 6883400"/>
                <a:gd name="connsiteX6" fmla="*/ 7200900 w 7200900"/>
                <a:gd name="connsiteY6" fmla="*/ 0 h 6883400"/>
                <a:gd name="connsiteX7" fmla="*/ 101600 w 7200900"/>
                <a:gd name="connsiteY7" fmla="*/ 0 h 6883400"/>
                <a:gd name="connsiteX0" fmla="*/ 101600 w 7200900"/>
                <a:gd name="connsiteY0" fmla="*/ 0 h 6896100"/>
                <a:gd name="connsiteX1" fmla="*/ 0 w 7200900"/>
                <a:gd name="connsiteY1" fmla="*/ 1460500 h 6896100"/>
                <a:gd name="connsiteX2" fmla="*/ 749300 w 7200900"/>
                <a:gd name="connsiteY2" fmla="*/ 3390900 h 6896100"/>
                <a:gd name="connsiteX3" fmla="*/ 546100 w 7200900"/>
                <a:gd name="connsiteY3" fmla="*/ 5422900 h 6896100"/>
                <a:gd name="connsiteX4" fmla="*/ 1435100 w 7200900"/>
                <a:gd name="connsiteY4" fmla="*/ 6896100 h 6896100"/>
                <a:gd name="connsiteX5" fmla="*/ 7200900 w 7200900"/>
                <a:gd name="connsiteY5" fmla="*/ 6883400 h 6896100"/>
                <a:gd name="connsiteX6" fmla="*/ 7200900 w 7200900"/>
                <a:gd name="connsiteY6" fmla="*/ 0 h 6896100"/>
                <a:gd name="connsiteX7" fmla="*/ 101600 w 7200900"/>
                <a:gd name="connsiteY7" fmla="*/ 0 h 6896100"/>
                <a:gd name="connsiteX0" fmla="*/ 101600 w 7200900"/>
                <a:gd name="connsiteY0" fmla="*/ 0 h 6896100"/>
                <a:gd name="connsiteX1" fmla="*/ 0 w 7200900"/>
                <a:gd name="connsiteY1" fmla="*/ 1460500 h 6896100"/>
                <a:gd name="connsiteX2" fmla="*/ 749300 w 7200900"/>
                <a:gd name="connsiteY2" fmla="*/ 3390900 h 6896100"/>
                <a:gd name="connsiteX3" fmla="*/ 749300 w 7200900"/>
                <a:gd name="connsiteY3" fmla="*/ 5334000 h 6896100"/>
                <a:gd name="connsiteX4" fmla="*/ 1435100 w 7200900"/>
                <a:gd name="connsiteY4" fmla="*/ 6896100 h 6896100"/>
                <a:gd name="connsiteX5" fmla="*/ 7200900 w 7200900"/>
                <a:gd name="connsiteY5" fmla="*/ 6883400 h 6896100"/>
                <a:gd name="connsiteX6" fmla="*/ 7200900 w 7200900"/>
                <a:gd name="connsiteY6" fmla="*/ 0 h 6896100"/>
                <a:gd name="connsiteX7" fmla="*/ 101600 w 7200900"/>
                <a:gd name="connsiteY7" fmla="*/ 0 h 6896100"/>
                <a:gd name="connsiteX0" fmla="*/ 101600 w 7200900"/>
                <a:gd name="connsiteY0" fmla="*/ 0 h 6896100"/>
                <a:gd name="connsiteX1" fmla="*/ 0 w 7200900"/>
                <a:gd name="connsiteY1" fmla="*/ 1460500 h 6896100"/>
                <a:gd name="connsiteX2" fmla="*/ 876300 w 7200900"/>
                <a:gd name="connsiteY2" fmla="*/ 2933700 h 6896100"/>
                <a:gd name="connsiteX3" fmla="*/ 749300 w 7200900"/>
                <a:gd name="connsiteY3" fmla="*/ 5334000 h 6896100"/>
                <a:gd name="connsiteX4" fmla="*/ 1435100 w 7200900"/>
                <a:gd name="connsiteY4" fmla="*/ 6896100 h 6896100"/>
                <a:gd name="connsiteX5" fmla="*/ 7200900 w 7200900"/>
                <a:gd name="connsiteY5" fmla="*/ 6883400 h 6896100"/>
                <a:gd name="connsiteX6" fmla="*/ 7200900 w 7200900"/>
                <a:gd name="connsiteY6" fmla="*/ 0 h 6896100"/>
                <a:gd name="connsiteX7" fmla="*/ 101600 w 7200900"/>
                <a:gd name="connsiteY7" fmla="*/ 0 h 6896100"/>
                <a:gd name="connsiteX0" fmla="*/ 0 w 7099300"/>
                <a:gd name="connsiteY0" fmla="*/ 0 h 6896100"/>
                <a:gd name="connsiteX1" fmla="*/ 88900 w 7099300"/>
                <a:gd name="connsiteY1" fmla="*/ 1282700 h 6896100"/>
                <a:gd name="connsiteX2" fmla="*/ 774700 w 7099300"/>
                <a:gd name="connsiteY2" fmla="*/ 2933700 h 6896100"/>
                <a:gd name="connsiteX3" fmla="*/ 647700 w 7099300"/>
                <a:gd name="connsiteY3" fmla="*/ 5334000 h 6896100"/>
                <a:gd name="connsiteX4" fmla="*/ 1333500 w 7099300"/>
                <a:gd name="connsiteY4" fmla="*/ 6896100 h 6896100"/>
                <a:gd name="connsiteX5" fmla="*/ 7099300 w 7099300"/>
                <a:gd name="connsiteY5" fmla="*/ 6883400 h 6896100"/>
                <a:gd name="connsiteX6" fmla="*/ 7099300 w 7099300"/>
                <a:gd name="connsiteY6" fmla="*/ 0 h 6896100"/>
                <a:gd name="connsiteX7" fmla="*/ 0 w 7099300"/>
                <a:gd name="connsiteY7" fmla="*/ 0 h 6896100"/>
                <a:gd name="connsiteX0" fmla="*/ 0 w 7099300"/>
                <a:gd name="connsiteY0" fmla="*/ 0 h 6896100"/>
                <a:gd name="connsiteX1" fmla="*/ 127000 w 7099300"/>
                <a:gd name="connsiteY1" fmla="*/ 1308100 h 6896100"/>
                <a:gd name="connsiteX2" fmla="*/ 774700 w 7099300"/>
                <a:gd name="connsiteY2" fmla="*/ 2933700 h 6896100"/>
                <a:gd name="connsiteX3" fmla="*/ 647700 w 7099300"/>
                <a:gd name="connsiteY3" fmla="*/ 5334000 h 6896100"/>
                <a:gd name="connsiteX4" fmla="*/ 1333500 w 7099300"/>
                <a:gd name="connsiteY4" fmla="*/ 6896100 h 6896100"/>
                <a:gd name="connsiteX5" fmla="*/ 7099300 w 7099300"/>
                <a:gd name="connsiteY5" fmla="*/ 6883400 h 6896100"/>
                <a:gd name="connsiteX6" fmla="*/ 7099300 w 7099300"/>
                <a:gd name="connsiteY6" fmla="*/ 0 h 6896100"/>
                <a:gd name="connsiteX7" fmla="*/ 0 w 7099300"/>
                <a:gd name="connsiteY7" fmla="*/ 0 h 6896100"/>
                <a:gd name="connsiteX0" fmla="*/ 969960 w 6972300"/>
                <a:gd name="connsiteY0" fmla="*/ 0 h 6896100"/>
                <a:gd name="connsiteX1" fmla="*/ 0 w 6972300"/>
                <a:gd name="connsiteY1" fmla="*/ 1308100 h 6896100"/>
                <a:gd name="connsiteX2" fmla="*/ 647700 w 6972300"/>
                <a:gd name="connsiteY2" fmla="*/ 2933700 h 6896100"/>
                <a:gd name="connsiteX3" fmla="*/ 520700 w 6972300"/>
                <a:gd name="connsiteY3" fmla="*/ 5334000 h 6896100"/>
                <a:gd name="connsiteX4" fmla="*/ 1206500 w 6972300"/>
                <a:gd name="connsiteY4" fmla="*/ 6896100 h 6896100"/>
                <a:gd name="connsiteX5" fmla="*/ 6972300 w 6972300"/>
                <a:gd name="connsiteY5" fmla="*/ 6883400 h 6896100"/>
                <a:gd name="connsiteX6" fmla="*/ 6972300 w 6972300"/>
                <a:gd name="connsiteY6" fmla="*/ 0 h 6896100"/>
                <a:gd name="connsiteX7" fmla="*/ 969960 w 6972300"/>
                <a:gd name="connsiteY7" fmla="*/ 0 h 6896100"/>
                <a:gd name="connsiteX0" fmla="*/ 449260 w 6451600"/>
                <a:gd name="connsiteY0" fmla="*/ 0 h 6896100"/>
                <a:gd name="connsiteX1" fmla="*/ 508755 w 6451600"/>
                <a:gd name="connsiteY1" fmla="*/ 2979880 h 6896100"/>
                <a:gd name="connsiteX2" fmla="*/ 127000 w 6451600"/>
                <a:gd name="connsiteY2" fmla="*/ 2933700 h 6896100"/>
                <a:gd name="connsiteX3" fmla="*/ 0 w 6451600"/>
                <a:gd name="connsiteY3" fmla="*/ 5334000 h 6896100"/>
                <a:gd name="connsiteX4" fmla="*/ 685800 w 6451600"/>
                <a:gd name="connsiteY4" fmla="*/ 6896100 h 6896100"/>
                <a:gd name="connsiteX5" fmla="*/ 6451600 w 6451600"/>
                <a:gd name="connsiteY5" fmla="*/ 6883400 h 6896100"/>
                <a:gd name="connsiteX6" fmla="*/ 6451600 w 6451600"/>
                <a:gd name="connsiteY6" fmla="*/ 0 h 6896100"/>
                <a:gd name="connsiteX7" fmla="*/ 449260 w 6451600"/>
                <a:gd name="connsiteY7" fmla="*/ 0 h 6896100"/>
                <a:gd name="connsiteX0" fmla="*/ 449260 w 6451600"/>
                <a:gd name="connsiteY0" fmla="*/ 0 h 6896100"/>
                <a:gd name="connsiteX1" fmla="*/ 508755 w 6451600"/>
                <a:gd name="connsiteY1" fmla="*/ 2979880 h 6896100"/>
                <a:gd name="connsiteX2" fmla="*/ 447650 w 6451600"/>
                <a:gd name="connsiteY2" fmla="*/ 4083053 h 6896100"/>
                <a:gd name="connsiteX3" fmla="*/ 0 w 6451600"/>
                <a:gd name="connsiteY3" fmla="*/ 5334000 h 6896100"/>
                <a:gd name="connsiteX4" fmla="*/ 685800 w 6451600"/>
                <a:gd name="connsiteY4" fmla="*/ 6896100 h 6896100"/>
                <a:gd name="connsiteX5" fmla="*/ 6451600 w 6451600"/>
                <a:gd name="connsiteY5" fmla="*/ 6883400 h 6896100"/>
                <a:gd name="connsiteX6" fmla="*/ 6451600 w 6451600"/>
                <a:gd name="connsiteY6" fmla="*/ 0 h 6896100"/>
                <a:gd name="connsiteX7" fmla="*/ 449260 w 6451600"/>
                <a:gd name="connsiteY7" fmla="*/ 0 h 6896100"/>
                <a:gd name="connsiteX0" fmla="*/ 1610 w 6003950"/>
                <a:gd name="connsiteY0" fmla="*/ 0 h 6896100"/>
                <a:gd name="connsiteX1" fmla="*/ 61105 w 6003950"/>
                <a:gd name="connsiteY1" fmla="*/ 2979880 h 6896100"/>
                <a:gd name="connsiteX2" fmla="*/ 0 w 6003950"/>
                <a:gd name="connsiteY2" fmla="*/ 4083053 h 6896100"/>
                <a:gd name="connsiteX3" fmla="*/ 159897 w 6003950"/>
                <a:gd name="connsiteY3" fmla="*/ 5386242 h 6896100"/>
                <a:gd name="connsiteX4" fmla="*/ 238150 w 6003950"/>
                <a:gd name="connsiteY4" fmla="*/ 6896100 h 6896100"/>
                <a:gd name="connsiteX5" fmla="*/ 6003950 w 6003950"/>
                <a:gd name="connsiteY5" fmla="*/ 6883400 h 6896100"/>
                <a:gd name="connsiteX6" fmla="*/ 6003950 w 6003950"/>
                <a:gd name="connsiteY6" fmla="*/ 0 h 6896100"/>
                <a:gd name="connsiteX7" fmla="*/ 1610 w 6003950"/>
                <a:gd name="connsiteY7" fmla="*/ 0 h 6896100"/>
                <a:gd name="connsiteX0" fmla="*/ 1610 w 6003950"/>
                <a:gd name="connsiteY0" fmla="*/ 0 h 6896100"/>
                <a:gd name="connsiteX1" fmla="*/ 94857 w 6003950"/>
                <a:gd name="connsiteY1" fmla="*/ 1569314 h 6896100"/>
                <a:gd name="connsiteX2" fmla="*/ 0 w 6003950"/>
                <a:gd name="connsiteY2" fmla="*/ 4083053 h 6896100"/>
                <a:gd name="connsiteX3" fmla="*/ 159897 w 6003950"/>
                <a:gd name="connsiteY3" fmla="*/ 5386242 h 6896100"/>
                <a:gd name="connsiteX4" fmla="*/ 238150 w 6003950"/>
                <a:gd name="connsiteY4" fmla="*/ 6896100 h 6896100"/>
                <a:gd name="connsiteX5" fmla="*/ 6003950 w 6003950"/>
                <a:gd name="connsiteY5" fmla="*/ 6883400 h 6896100"/>
                <a:gd name="connsiteX6" fmla="*/ 6003950 w 6003950"/>
                <a:gd name="connsiteY6" fmla="*/ 0 h 6896100"/>
                <a:gd name="connsiteX7" fmla="*/ 1610 w 6003950"/>
                <a:gd name="connsiteY7" fmla="*/ 0 h 6896100"/>
                <a:gd name="connsiteX0" fmla="*/ 0 w 6002340"/>
                <a:gd name="connsiteY0" fmla="*/ 0 h 6896100"/>
                <a:gd name="connsiteX1" fmla="*/ 93247 w 6002340"/>
                <a:gd name="connsiteY1" fmla="*/ 1569314 h 6896100"/>
                <a:gd name="connsiteX2" fmla="*/ 65895 w 6002340"/>
                <a:gd name="connsiteY2" fmla="*/ 4135296 h 6896100"/>
                <a:gd name="connsiteX3" fmla="*/ 158287 w 6002340"/>
                <a:gd name="connsiteY3" fmla="*/ 5386242 h 6896100"/>
                <a:gd name="connsiteX4" fmla="*/ 236540 w 6002340"/>
                <a:gd name="connsiteY4" fmla="*/ 6896100 h 6896100"/>
                <a:gd name="connsiteX5" fmla="*/ 6002340 w 6002340"/>
                <a:gd name="connsiteY5" fmla="*/ 6883400 h 6896100"/>
                <a:gd name="connsiteX6" fmla="*/ 6002340 w 6002340"/>
                <a:gd name="connsiteY6" fmla="*/ 0 h 6896100"/>
                <a:gd name="connsiteX7" fmla="*/ 0 w 6002340"/>
                <a:gd name="connsiteY7" fmla="*/ 0 h 6896100"/>
                <a:gd name="connsiteX0" fmla="*/ 0 w 6002340"/>
                <a:gd name="connsiteY0" fmla="*/ 0 h 6896100"/>
                <a:gd name="connsiteX1" fmla="*/ 118561 w 6002340"/>
                <a:gd name="connsiteY1" fmla="*/ 1987259 h 6896100"/>
                <a:gd name="connsiteX2" fmla="*/ 65895 w 6002340"/>
                <a:gd name="connsiteY2" fmla="*/ 4135296 h 6896100"/>
                <a:gd name="connsiteX3" fmla="*/ 158287 w 6002340"/>
                <a:gd name="connsiteY3" fmla="*/ 5386242 h 6896100"/>
                <a:gd name="connsiteX4" fmla="*/ 236540 w 6002340"/>
                <a:gd name="connsiteY4" fmla="*/ 6896100 h 6896100"/>
                <a:gd name="connsiteX5" fmla="*/ 6002340 w 6002340"/>
                <a:gd name="connsiteY5" fmla="*/ 6883400 h 6896100"/>
                <a:gd name="connsiteX6" fmla="*/ 6002340 w 6002340"/>
                <a:gd name="connsiteY6" fmla="*/ 0 h 6896100"/>
                <a:gd name="connsiteX7" fmla="*/ 0 w 6002340"/>
                <a:gd name="connsiteY7" fmla="*/ 0 h 6896100"/>
                <a:gd name="connsiteX0" fmla="*/ 26925 w 5936445"/>
                <a:gd name="connsiteY0" fmla="*/ 0 h 6896100"/>
                <a:gd name="connsiteX1" fmla="*/ 52666 w 5936445"/>
                <a:gd name="connsiteY1" fmla="*/ 1987259 h 6896100"/>
                <a:gd name="connsiteX2" fmla="*/ 0 w 5936445"/>
                <a:gd name="connsiteY2" fmla="*/ 4135296 h 6896100"/>
                <a:gd name="connsiteX3" fmla="*/ 92392 w 5936445"/>
                <a:gd name="connsiteY3" fmla="*/ 5386242 h 6896100"/>
                <a:gd name="connsiteX4" fmla="*/ 170645 w 5936445"/>
                <a:gd name="connsiteY4" fmla="*/ 6896100 h 6896100"/>
                <a:gd name="connsiteX5" fmla="*/ 5936445 w 5936445"/>
                <a:gd name="connsiteY5" fmla="*/ 6883400 h 6896100"/>
                <a:gd name="connsiteX6" fmla="*/ 5936445 w 5936445"/>
                <a:gd name="connsiteY6" fmla="*/ 0 h 6896100"/>
                <a:gd name="connsiteX7" fmla="*/ 26925 w 5936445"/>
                <a:gd name="connsiteY7" fmla="*/ 0 h 6896100"/>
                <a:gd name="connsiteX0" fmla="*/ 75517 w 5985037"/>
                <a:gd name="connsiteY0" fmla="*/ 0 h 6896100"/>
                <a:gd name="connsiteX1" fmla="*/ 0 w 5985037"/>
                <a:gd name="connsiteY1" fmla="*/ 1830530 h 6896100"/>
                <a:gd name="connsiteX2" fmla="*/ 48592 w 5985037"/>
                <a:gd name="connsiteY2" fmla="*/ 4135296 h 6896100"/>
                <a:gd name="connsiteX3" fmla="*/ 140984 w 5985037"/>
                <a:gd name="connsiteY3" fmla="*/ 5386242 h 6896100"/>
                <a:gd name="connsiteX4" fmla="*/ 219237 w 5985037"/>
                <a:gd name="connsiteY4" fmla="*/ 6896100 h 6896100"/>
                <a:gd name="connsiteX5" fmla="*/ 5985037 w 5985037"/>
                <a:gd name="connsiteY5" fmla="*/ 6883400 h 6896100"/>
                <a:gd name="connsiteX6" fmla="*/ 5985037 w 5985037"/>
                <a:gd name="connsiteY6" fmla="*/ 0 h 6896100"/>
                <a:gd name="connsiteX7" fmla="*/ 75517 w 5985037"/>
                <a:gd name="connsiteY7" fmla="*/ 0 h 6896100"/>
                <a:gd name="connsiteX0" fmla="*/ 75517 w 5985037"/>
                <a:gd name="connsiteY0" fmla="*/ 0 h 6896100"/>
                <a:gd name="connsiteX1" fmla="*/ 0 w 5985037"/>
                <a:gd name="connsiteY1" fmla="*/ 1830530 h 6896100"/>
                <a:gd name="connsiteX2" fmla="*/ 116097 w 5985037"/>
                <a:gd name="connsiteY2" fmla="*/ 3717351 h 6896100"/>
                <a:gd name="connsiteX3" fmla="*/ 140984 w 5985037"/>
                <a:gd name="connsiteY3" fmla="*/ 5386242 h 6896100"/>
                <a:gd name="connsiteX4" fmla="*/ 219237 w 5985037"/>
                <a:gd name="connsiteY4" fmla="*/ 6896100 h 6896100"/>
                <a:gd name="connsiteX5" fmla="*/ 5985037 w 5985037"/>
                <a:gd name="connsiteY5" fmla="*/ 6883400 h 6896100"/>
                <a:gd name="connsiteX6" fmla="*/ 5985037 w 5985037"/>
                <a:gd name="connsiteY6" fmla="*/ 0 h 6896100"/>
                <a:gd name="connsiteX7" fmla="*/ 75517 w 5985037"/>
                <a:gd name="connsiteY7" fmla="*/ 0 h 689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85037" h="6896100">
                  <a:moveTo>
                    <a:pt x="75517" y="0"/>
                  </a:moveTo>
                  <a:lnTo>
                    <a:pt x="0" y="1830530"/>
                  </a:lnTo>
                  <a:lnTo>
                    <a:pt x="116097" y="3717351"/>
                  </a:lnTo>
                  <a:lnTo>
                    <a:pt x="140984" y="5386242"/>
                  </a:lnTo>
                  <a:lnTo>
                    <a:pt x="219237" y="6896100"/>
                  </a:lnTo>
                  <a:lnTo>
                    <a:pt x="5985037" y="6883400"/>
                  </a:lnTo>
                  <a:lnTo>
                    <a:pt x="5985037" y="0"/>
                  </a:lnTo>
                  <a:lnTo>
                    <a:pt x="75517" y="0"/>
                  </a:lnTo>
                  <a:close/>
                </a:path>
              </a:pathLst>
            </a:custGeom>
            <a:solidFill>
              <a:srgbClr val="D90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59B95D5-2202-4922-9711-DF23A839D617}"/>
                </a:ext>
              </a:extLst>
            </p:cNvPr>
            <p:cNvSpPr txBox="1"/>
            <p:nvPr/>
          </p:nvSpPr>
          <p:spPr>
            <a:xfrm>
              <a:off x="5561485" y="3948064"/>
              <a:ext cx="61848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ANYTHING ELSE? SAY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076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wooden table&#10;&#10;Description generated with high confidence">
            <a:extLst>
              <a:ext uri="{FF2B5EF4-FFF2-40B4-BE49-F238E27FC236}">
                <a16:creationId xmlns:a16="http://schemas.microsoft.com/office/drawing/2014/main" id="{08811DAA-8C26-4D23-B7D4-9490A7D8C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6D7C8D97-E2A3-476F-A58E-C971C203D34A}"/>
              </a:ext>
            </a:extLst>
          </p:cNvPr>
          <p:cNvSpPr/>
          <p:nvPr/>
        </p:nvSpPr>
        <p:spPr>
          <a:xfrm>
            <a:off x="1274536" y="-551544"/>
            <a:ext cx="10798268" cy="7409543"/>
          </a:xfrm>
          <a:prstGeom prst="parallelogram">
            <a:avLst>
              <a:gd name="adj" fmla="val 49081"/>
            </a:avLst>
          </a:prstGeom>
          <a:blipFill dpi="0" rotWithShape="1">
            <a:blip r:embed="rId3">
              <a:alphaModFix amt="5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717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>
            <a:extLst>
              <a:ext uri="{FF2B5EF4-FFF2-40B4-BE49-F238E27FC236}">
                <a16:creationId xmlns:a16="http://schemas.microsoft.com/office/drawing/2014/main" id="{6300AFF3-94CA-452E-A929-BDF597A7F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1" t="34271" r="73486" b="62472"/>
          <a:stretch/>
        </p:blipFill>
        <p:spPr>
          <a:xfrm>
            <a:off x="0" y="7059417"/>
            <a:ext cx="3875314" cy="294248"/>
          </a:xfrm>
          <a:prstGeom prst="rect">
            <a:avLst/>
          </a:prstGeom>
        </p:spPr>
      </p:pic>
      <p:pic>
        <p:nvPicPr>
          <p:cNvPr id="120" name="Picture 119" descr="A dog wearing a hat&#10;&#10;Description generated with very high confidence">
            <a:extLst>
              <a:ext uri="{FF2B5EF4-FFF2-40B4-BE49-F238E27FC236}">
                <a16:creationId xmlns:a16="http://schemas.microsoft.com/office/drawing/2014/main" id="{A01FD507-84CC-4B90-A894-18EC6EBB43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t="12112" r="28867" b="-1844"/>
          <a:stretch/>
        </p:blipFill>
        <p:spPr>
          <a:xfrm>
            <a:off x="5638799" y="0"/>
            <a:ext cx="6553201" cy="6858000"/>
          </a:xfrm>
          <a:prstGeom prst="rect">
            <a:avLst/>
          </a:prstGeom>
        </p:spPr>
      </p:pic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CEEF3B20-4E76-4F93-B551-1E3101DF2453}"/>
              </a:ext>
            </a:extLst>
          </p:cNvPr>
          <p:cNvSpPr/>
          <p:nvPr/>
        </p:nvSpPr>
        <p:spPr>
          <a:xfrm rot="18900000">
            <a:off x="10390383" y="-108987"/>
            <a:ext cx="2798584" cy="1048832"/>
          </a:xfrm>
          <a:prstGeom prst="roundRect">
            <a:avLst>
              <a:gd name="adj" fmla="val 50000"/>
            </a:avLst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10607381-EDCD-4FBF-8D7B-FA1588B01CB4}"/>
              </a:ext>
            </a:extLst>
          </p:cNvPr>
          <p:cNvSpPr/>
          <p:nvPr/>
        </p:nvSpPr>
        <p:spPr>
          <a:xfrm rot="18900000">
            <a:off x="9131355" y="-596625"/>
            <a:ext cx="4818550" cy="2524850"/>
          </a:xfrm>
          <a:prstGeom prst="roundRect">
            <a:avLst>
              <a:gd name="adj" fmla="val 50000"/>
            </a:avLst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F92CD1BA-D4B4-4A41-8915-1D2546BD2078}"/>
              </a:ext>
            </a:extLst>
          </p:cNvPr>
          <p:cNvSpPr/>
          <p:nvPr/>
        </p:nvSpPr>
        <p:spPr>
          <a:xfrm rot="18900000">
            <a:off x="7873755" y="-1410481"/>
            <a:ext cx="6908386" cy="4505523"/>
          </a:xfrm>
          <a:prstGeom prst="roundRect">
            <a:avLst>
              <a:gd name="adj" fmla="val 50000"/>
            </a:avLst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5CFFFC06-4EAC-4BE3-8071-9499693AD144}"/>
              </a:ext>
            </a:extLst>
          </p:cNvPr>
          <p:cNvSpPr/>
          <p:nvPr/>
        </p:nvSpPr>
        <p:spPr>
          <a:xfrm rot="18900000">
            <a:off x="6526558" y="-2111975"/>
            <a:ext cx="9200913" cy="6455522"/>
          </a:xfrm>
          <a:prstGeom prst="roundRect">
            <a:avLst>
              <a:gd name="adj" fmla="val 50000"/>
            </a:avLst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3439EAD-35BC-4B22-9655-256C6DDEFCE5}"/>
              </a:ext>
            </a:extLst>
          </p:cNvPr>
          <p:cNvSpPr/>
          <p:nvPr/>
        </p:nvSpPr>
        <p:spPr>
          <a:xfrm rot="18900000">
            <a:off x="4808716" y="-3568356"/>
            <a:ext cx="11229155" cy="10655073"/>
          </a:xfrm>
          <a:prstGeom prst="roundRect">
            <a:avLst>
              <a:gd name="adj" fmla="val 50000"/>
            </a:avLst>
          </a:prstGeom>
          <a:noFill/>
          <a:ln w="1651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804682E-1643-4F0D-8F4A-3E98C30E79DE}"/>
              </a:ext>
            </a:extLst>
          </p:cNvPr>
          <p:cNvSpPr/>
          <p:nvPr/>
        </p:nvSpPr>
        <p:spPr>
          <a:xfrm>
            <a:off x="5591628" y="5999496"/>
            <a:ext cx="969736" cy="1059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560CCDF-411C-4C46-91BF-E18DC9ACFDF0}"/>
              </a:ext>
            </a:extLst>
          </p:cNvPr>
          <p:cNvSpPr txBox="1"/>
          <p:nvPr/>
        </p:nvSpPr>
        <p:spPr>
          <a:xfrm>
            <a:off x="357417" y="671998"/>
            <a:ext cx="49384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dirty="0">
                <a:solidFill>
                  <a:srgbClr val="32333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Woof Woof!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94D3DEF-2DEF-4107-97E5-F88F128B0C4D}"/>
              </a:ext>
            </a:extLst>
          </p:cNvPr>
          <p:cNvSpPr txBox="1"/>
          <p:nvPr/>
        </p:nvSpPr>
        <p:spPr>
          <a:xfrm>
            <a:off x="508001" y="1671690"/>
            <a:ext cx="4992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2696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Perhaps some barking tagline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691913E-54B8-4ED4-9964-56266B46C8FC}"/>
              </a:ext>
            </a:extLst>
          </p:cNvPr>
          <p:cNvGrpSpPr/>
          <p:nvPr/>
        </p:nvGrpSpPr>
        <p:grpSpPr>
          <a:xfrm>
            <a:off x="508001" y="2839915"/>
            <a:ext cx="5092699" cy="1323439"/>
            <a:chOff x="508001" y="2839915"/>
            <a:chExt cx="5092699" cy="1323439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3A50C8B0-32DA-4FDC-BEB4-09B89CF1BFC0}"/>
                </a:ext>
              </a:extLst>
            </p:cNvPr>
            <p:cNvGrpSpPr/>
            <p:nvPr/>
          </p:nvGrpSpPr>
          <p:grpSpPr>
            <a:xfrm>
              <a:off x="508001" y="2839915"/>
              <a:ext cx="1088572" cy="1323439"/>
              <a:chOff x="304800" y="2724861"/>
              <a:chExt cx="1088572" cy="1323439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40874BA-228F-4C9B-9311-96A76281E46C}"/>
                  </a:ext>
                </a:extLst>
              </p:cNvPr>
              <p:cNvSpPr/>
              <p:nvPr/>
            </p:nvSpPr>
            <p:spPr>
              <a:xfrm>
                <a:off x="304800" y="2859314"/>
                <a:ext cx="1088572" cy="1088572"/>
              </a:xfrm>
              <a:prstGeom prst="ellipse">
                <a:avLst/>
              </a:prstGeom>
              <a:noFill/>
              <a:ln w="57150">
                <a:solidFill>
                  <a:srgbClr val="F269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7175DAD-4011-40D6-AE9F-AAF57A0302F4}"/>
                  </a:ext>
                </a:extLst>
              </p:cNvPr>
              <p:cNvSpPr txBox="1"/>
              <p:nvPr/>
            </p:nvSpPr>
            <p:spPr>
              <a:xfrm>
                <a:off x="455321" y="2724861"/>
                <a:ext cx="8128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F26968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#</a:t>
                </a:r>
                <a:endParaRPr lang="pl-PL" sz="8000" b="1" dirty="0">
                  <a:solidFill>
                    <a:srgbClr val="F26968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873A29E-CF2C-4DF7-83BB-6CE4E4356C20}"/>
                </a:ext>
              </a:extLst>
            </p:cNvPr>
            <p:cNvSpPr txBox="1"/>
            <p:nvPr/>
          </p:nvSpPr>
          <p:spPr>
            <a:xfrm>
              <a:off x="1780722" y="2916115"/>
              <a:ext cx="38199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Lorem ipsum dolor sit amet, consectetur adipiscing elit, sed eiusmod tempor incididunt ut et labore dolore magna aliqua he ma </a:t>
              </a:r>
              <a:endParaRPr lang="pl-PL" dirty="0">
                <a:solidFill>
                  <a:schemeClr val="bg1">
                    <a:lumMod val="8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A51943F-3852-4260-8224-0B7A28829FF1}"/>
              </a:ext>
            </a:extLst>
          </p:cNvPr>
          <p:cNvGrpSpPr/>
          <p:nvPr/>
        </p:nvGrpSpPr>
        <p:grpSpPr>
          <a:xfrm>
            <a:off x="508001" y="4676057"/>
            <a:ext cx="5169277" cy="1323439"/>
            <a:chOff x="508001" y="4676057"/>
            <a:chExt cx="5169277" cy="132343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BFB8EB9-7188-488E-9B2A-59CD1A0A8F88}"/>
                </a:ext>
              </a:extLst>
            </p:cNvPr>
            <p:cNvGrpSpPr/>
            <p:nvPr/>
          </p:nvGrpSpPr>
          <p:grpSpPr>
            <a:xfrm>
              <a:off x="508001" y="4676057"/>
              <a:ext cx="1088572" cy="1323439"/>
              <a:chOff x="304800" y="2724861"/>
              <a:chExt cx="1088572" cy="1323439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64231652-A1A5-4952-9E01-770C02333B63}"/>
                  </a:ext>
                </a:extLst>
              </p:cNvPr>
              <p:cNvSpPr/>
              <p:nvPr/>
            </p:nvSpPr>
            <p:spPr>
              <a:xfrm>
                <a:off x="304800" y="2859314"/>
                <a:ext cx="1088572" cy="1088572"/>
              </a:xfrm>
              <a:prstGeom prst="ellipse">
                <a:avLst/>
              </a:prstGeom>
              <a:noFill/>
              <a:ln w="57150">
                <a:solidFill>
                  <a:srgbClr val="F2AD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0CC641D7-61F7-45A5-B41A-D36F10D547C7}"/>
                  </a:ext>
                </a:extLst>
              </p:cNvPr>
              <p:cNvSpPr txBox="1"/>
              <p:nvPr/>
            </p:nvSpPr>
            <p:spPr>
              <a:xfrm>
                <a:off x="455321" y="2724861"/>
                <a:ext cx="8128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F2AD9F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#</a:t>
                </a:r>
                <a:endParaRPr lang="pl-PL" sz="8000" b="1" dirty="0">
                  <a:solidFill>
                    <a:srgbClr val="F2AD9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288B272-0B65-40BC-A092-03D9FD2FF149}"/>
                </a:ext>
              </a:extLst>
            </p:cNvPr>
            <p:cNvSpPr txBox="1"/>
            <p:nvPr/>
          </p:nvSpPr>
          <p:spPr>
            <a:xfrm>
              <a:off x="1767050" y="4893131"/>
              <a:ext cx="3910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l-PL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Lorem ipsum dolor sit amet, conse</a:t>
              </a:r>
            </a:p>
            <a:p>
              <a:pPr algn="just"/>
              <a:r>
                <a:rPr lang="pl-PL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amet, consectetur adipiscing elit,</a:t>
              </a:r>
              <a:br>
                <a:rPr lang="pl-PL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</a:br>
              <a:r>
                <a:rPr lang="pl-PL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do eiusmod tempor incididunt ut hut</a:t>
              </a:r>
              <a:endParaRPr lang="pl-PL" dirty="0">
                <a:solidFill>
                  <a:schemeClr val="bg1">
                    <a:lumMod val="8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857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B074BF9E-C642-4EED-9705-44F24A7CB911}"/>
              </a:ext>
            </a:extLst>
          </p:cNvPr>
          <p:cNvSpPr/>
          <p:nvPr/>
        </p:nvSpPr>
        <p:spPr>
          <a:xfrm rot="10800000">
            <a:off x="4273613" y="2511066"/>
            <a:ext cx="4933836" cy="1338138"/>
          </a:xfrm>
          <a:prstGeom prst="parallelogram">
            <a:avLst>
              <a:gd name="adj" fmla="val 40200"/>
            </a:avLst>
          </a:prstGeom>
          <a:gradFill flip="none" rotWithShape="1">
            <a:gsLst>
              <a:gs pos="0">
                <a:srgbClr val="5FA8D1"/>
              </a:gs>
              <a:gs pos="100000">
                <a:srgbClr val="469BCA"/>
              </a:gs>
              <a:gs pos="51000">
                <a:srgbClr val="8EC1D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99B7002A-CFEF-430B-B2A9-31B4F559C9C9}"/>
              </a:ext>
            </a:extLst>
          </p:cNvPr>
          <p:cNvSpPr/>
          <p:nvPr/>
        </p:nvSpPr>
        <p:spPr>
          <a:xfrm rot="10800000">
            <a:off x="4295812" y="839636"/>
            <a:ext cx="4714407" cy="1337960"/>
          </a:xfrm>
          <a:prstGeom prst="parallelogram">
            <a:avLst>
              <a:gd name="adj" fmla="val 29686"/>
            </a:avLst>
          </a:prstGeom>
          <a:gradFill flip="none" rotWithShape="1">
            <a:gsLst>
              <a:gs pos="0">
                <a:srgbClr val="E46666"/>
              </a:gs>
              <a:gs pos="100000">
                <a:srgbClr val="E46666"/>
              </a:gs>
              <a:gs pos="51000">
                <a:srgbClr val="D52525"/>
              </a:gs>
            </a:gsLst>
            <a:lin ang="0" scaled="1"/>
            <a:tileRect/>
          </a:gradFill>
          <a:ln>
            <a:noFill/>
          </a:ln>
          <a:effectLst>
            <a:outerShdw blurRad="546100" dist="381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BAACA605-8BB5-4AB8-A7A8-59CCEE480BA4}"/>
              </a:ext>
            </a:extLst>
          </p:cNvPr>
          <p:cNvSpPr/>
          <p:nvPr/>
        </p:nvSpPr>
        <p:spPr>
          <a:xfrm>
            <a:off x="3863482" y="818007"/>
            <a:ext cx="1658668" cy="1902688"/>
          </a:xfrm>
          <a:prstGeom prst="trapezoid">
            <a:avLst>
              <a:gd name="adj" fmla="val 68503"/>
            </a:avLst>
          </a:prstGeom>
          <a:gradFill flip="none" rotWithShape="1">
            <a:gsLst>
              <a:gs pos="0">
                <a:srgbClr val="E46666"/>
              </a:gs>
              <a:gs pos="100000">
                <a:srgbClr val="E46666"/>
              </a:gs>
              <a:gs pos="51000">
                <a:srgbClr val="D52525"/>
              </a:gs>
            </a:gsLst>
            <a:lin ang="0" scaled="1"/>
            <a:tileRect/>
          </a:gradFill>
          <a:ln>
            <a:noFill/>
          </a:ln>
          <a:effectLst>
            <a:outerShdw blurRad="546100" dist="381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090026C-D269-4FB6-920A-03C607BE9A45}"/>
              </a:ext>
            </a:extLst>
          </p:cNvPr>
          <p:cNvSpPr/>
          <p:nvPr/>
        </p:nvSpPr>
        <p:spPr>
          <a:xfrm rot="10800000">
            <a:off x="5212029" y="4148543"/>
            <a:ext cx="4559435" cy="1475583"/>
          </a:xfrm>
          <a:prstGeom prst="parallelogram">
            <a:avLst>
              <a:gd name="adj" fmla="val 40200"/>
            </a:avLst>
          </a:prstGeom>
          <a:gradFill flip="none" rotWithShape="1">
            <a:gsLst>
              <a:gs pos="0">
                <a:srgbClr val="8CD0AB"/>
              </a:gs>
              <a:gs pos="100000">
                <a:srgbClr val="8CD0AB"/>
              </a:gs>
              <a:gs pos="51000">
                <a:srgbClr val="46AC74"/>
              </a:gs>
            </a:gsLst>
            <a:lin ang="0" scaled="1"/>
            <a:tileRect/>
          </a:gradFill>
          <a:ln>
            <a:noFill/>
          </a:ln>
          <a:effectLst>
            <a:outerShdw blurRad="546100" dist="381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8DE724B8-BA40-4353-8DE9-27791DE3D667}"/>
              </a:ext>
            </a:extLst>
          </p:cNvPr>
          <p:cNvSpPr/>
          <p:nvPr/>
        </p:nvSpPr>
        <p:spPr>
          <a:xfrm>
            <a:off x="3071223" y="2701471"/>
            <a:ext cx="3228340" cy="1587500"/>
          </a:xfrm>
          <a:prstGeom prst="trapezoid">
            <a:avLst>
              <a:gd name="adj" fmla="val 40584"/>
            </a:avLst>
          </a:prstGeom>
          <a:gradFill flip="none" rotWithShape="1">
            <a:gsLst>
              <a:gs pos="0">
                <a:srgbClr val="5FA8D1"/>
              </a:gs>
              <a:gs pos="100000">
                <a:srgbClr val="469BCA"/>
              </a:gs>
              <a:gs pos="51000">
                <a:srgbClr val="8EC1DE"/>
              </a:gs>
            </a:gsLst>
            <a:lin ang="0" scaled="1"/>
            <a:tileRect/>
          </a:gradFill>
          <a:ln>
            <a:noFill/>
          </a:ln>
          <a:effectLst>
            <a:outerShdw blurRad="546100" dist="381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3318348F-B665-46FE-867C-608C5A8924F9}"/>
              </a:ext>
            </a:extLst>
          </p:cNvPr>
          <p:cNvSpPr/>
          <p:nvPr/>
        </p:nvSpPr>
        <p:spPr>
          <a:xfrm>
            <a:off x="2304143" y="4288971"/>
            <a:ext cx="4762500" cy="1676400"/>
          </a:xfrm>
          <a:prstGeom prst="trapezoid">
            <a:avLst>
              <a:gd name="adj" fmla="val 37681"/>
            </a:avLst>
          </a:prstGeom>
          <a:gradFill flip="none" rotWithShape="1">
            <a:gsLst>
              <a:gs pos="86000">
                <a:srgbClr val="7CC89E"/>
              </a:gs>
              <a:gs pos="20000">
                <a:srgbClr val="7AC79D"/>
              </a:gs>
              <a:gs pos="0">
                <a:srgbClr val="409E6B"/>
              </a:gs>
              <a:gs pos="100000">
                <a:srgbClr val="409E6B"/>
              </a:gs>
              <a:gs pos="51000">
                <a:srgbClr val="46AC74"/>
              </a:gs>
            </a:gsLst>
            <a:lin ang="0" scaled="1"/>
            <a:tileRect/>
          </a:gradFill>
          <a:ln>
            <a:noFill/>
          </a:ln>
          <a:effectLst>
            <a:outerShdw blurRad="546100" dist="381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CB61A8D-7282-4260-A76C-965B28306806}"/>
              </a:ext>
            </a:extLst>
          </p:cNvPr>
          <p:cNvSpPr/>
          <p:nvPr/>
        </p:nvSpPr>
        <p:spPr>
          <a:xfrm>
            <a:off x="6232411" y="4123077"/>
            <a:ext cx="210344" cy="165894"/>
          </a:xfrm>
          <a:custGeom>
            <a:avLst/>
            <a:gdLst>
              <a:gd name="connsiteX0" fmla="*/ 0 w 170656"/>
              <a:gd name="connsiteY0" fmla="*/ 177800 h 177800"/>
              <a:gd name="connsiteX1" fmla="*/ 0 w 170656"/>
              <a:gd name="connsiteY1" fmla="*/ 0 h 177800"/>
              <a:gd name="connsiteX2" fmla="*/ 170656 w 170656"/>
              <a:gd name="connsiteY2" fmla="*/ 177800 h 177800"/>
              <a:gd name="connsiteX3" fmla="*/ 0 w 170656"/>
              <a:gd name="connsiteY3" fmla="*/ 177800 h 177800"/>
              <a:gd name="connsiteX0" fmla="*/ 102394 w 273050"/>
              <a:gd name="connsiteY0" fmla="*/ 180181 h 180181"/>
              <a:gd name="connsiteX1" fmla="*/ 0 w 273050"/>
              <a:gd name="connsiteY1" fmla="*/ 0 h 180181"/>
              <a:gd name="connsiteX2" fmla="*/ 273050 w 273050"/>
              <a:gd name="connsiteY2" fmla="*/ 180181 h 180181"/>
              <a:gd name="connsiteX3" fmla="*/ 102394 w 273050"/>
              <a:gd name="connsiteY3" fmla="*/ 180181 h 180181"/>
              <a:gd name="connsiteX0" fmla="*/ 28575 w 273050"/>
              <a:gd name="connsiteY0" fmla="*/ 175418 h 180181"/>
              <a:gd name="connsiteX1" fmla="*/ 0 w 273050"/>
              <a:gd name="connsiteY1" fmla="*/ 0 h 180181"/>
              <a:gd name="connsiteX2" fmla="*/ 273050 w 273050"/>
              <a:gd name="connsiteY2" fmla="*/ 180181 h 180181"/>
              <a:gd name="connsiteX3" fmla="*/ 28575 w 273050"/>
              <a:gd name="connsiteY3" fmla="*/ 175418 h 180181"/>
              <a:gd name="connsiteX0" fmla="*/ 52388 w 296863"/>
              <a:gd name="connsiteY0" fmla="*/ 175418 h 180181"/>
              <a:gd name="connsiteX1" fmla="*/ 0 w 296863"/>
              <a:gd name="connsiteY1" fmla="*/ 0 h 180181"/>
              <a:gd name="connsiteX2" fmla="*/ 296863 w 296863"/>
              <a:gd name="connsiteY2" fmla="*/ 180181 h 180181"/>
              <a:gd name="connsiteX3" fmla="*/ 52388 w 296863"/>
              <a:gd name="connsiteY3" fmla="*/ 175418 h 180181"/>
              <a:gd name="connsiteX0" fmla="*/ 99056 w 343531"/>
              <a:gd name="connsiteY0" fmla="*/ 161131 h 165894"/>
              <a:gd name="connsiteX1" fmla="*/ 0 w 343531"/>
              <a:gd name="connsiteY1" fmla="*/ 0 h 165894"/>
              <a:gd name="connsiteX2" fmla="*/ 343531 w 343531"/>
              <a:gd name="connsiteY2" fmla="*/ 165894 h 165894"/>
              <a:gd name="connsiteX3" fmla="*/ 99056 w 343531"/>
              <a:gd name="connsiteY3" fmla="*/ 161131 h 16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531" h="165894">
                <a:moveTo>
                  <a:pt x="99056" y="161131"/>
                </a:moveTo>
                <a:lnTo>
                  <a:pt x="0" y="0"/>
                </a:lnTo>
                <a:lnTo>
                  <a:pt x="343531" y="165894"/>
                </a:lnTo>
                <a:lnTo>
                  <a:pt x="99056" y="161131"/>
                </a:lnTo>
                <a:close/>
              </a:path>
            </a:pathLst>
          </a:custGeom>
          <a:solidFill>
            <a:srgbClr val="1C4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Right Triangle 10">
            <a:extLst>
              <a:ext uri="{FF2B5EF4-FFF2-40B4-BE49-F238E27FC236}">
                <a16:creationId xmlns:a16="http://schemas.microsoft.com/office/drawing/2014/main" id="{8DE29EFA-9BDD-440C-B146-921329309DFC}"/>
              </a:ext>
            </a:extLst>
          </p:cNvPr>
          <p:cNvSpPr/>
          <p:nvPr/>
        </p:nvSpPr>
        <p:spPr>
          <a:xfrm>
            <a:off x="5424689" y="2503827"/>
            <a:ext cx="231571" cy="199231"/>
          </a:xfrm>
          <a:custGeom>
            <a:avLst/>
            <a:gdLst>
              <a:gd name="connsiteX0" fmla="*/ 0 w 170656"/>
              <a:gd name="connsiteY0" fmla="*/ 177800 h 177800"/>
              <a:gd name="connsiteX1" fmla="*/ 0 w 170656"/>
              <a:gd name="connsiteY1" fmla="*/ 0 h 177800"/>
              <a:gd name="connsiteX2" fmla="*/ 170656 w 170656"/>
              <a:gd name="connsiteY2" fmla="*/ 177800 h 177800"/>
              <a:gd name="connsiteX3" fmla="*/ 0 w 170656"/>
              <a:gd name="connsiteY3" fmla="*/ 177800 h 177800"/>
              <a:gd name="connsiteX0" fmla="*/ 102394 w 273050"/>
              <a:gd name="connsiteY0" fmla="*/ 180181 h 180181"/>
              <a:gd name="connsiteX1" fmla="*/ 0 w 273050"/>
              <a:gd name="connsiteY1" fmla="*/ 0 h 180181"/>
              <a:gd name="connsiteX2" fmla="*/ 273050 w 273050"/>
              <a:gd name="connsiteY2" fmla="*/ 180181 h 180181"/>
              <a:gd name="connsiteX3" fmla="*/ 102394 w 273050"/>
              <a:gd name="connsiteY3" fmla="*/ 180181 h 180181"/>
              <a:gd name="connsiteX0" fmla="*/ 156215 w 326871"/>
              <a:gd name="connsiteY0" fmla="*/ 184541 h 184541"/>
              <a:gd name="connsiteX1" fmla="*/ 0 w 326871"/>
              <a:gd name="connsiteY1" fmla="*/ 0 h 184541"/>
              <a:gd name="connsiteX2" fmla="*/ 326871 w 326871"/>
              <a:gd name="connsiteY2" fmla="*/ 184541 h 184541"/>
              <a:gd name="connsiteX3" fmla="*/ 156215 w 326871"/>
              <a:gd name="connsiteY3" fmla="*/ 184541 h 184541"/>
              <a:gd name="connsiteX0" fmla="*/ 146717 w 326871"/>
              <a:gd name="connsiteY0" fmla="*/ 184541 h 184541"/>
              <a:gd name="connsiteX1" fmla="*/ 0 w 326871"/>
              <a:gd name="connsiteY1" fmla="*/ 0 h 184541"/>
              <a:gd name="connsiteX2" fmla="*/ 326871 w 326871"/>
              <a:gd name="connsiteY2" fmla="*/ 184541 h 184541"/>
              <a:gd name="connsiteX3" fmla="*/ 146717 w 326871"/>
              <a:gd name="connsiteY3" fmla="*/ 184541 h 184541"/>
              <a:gd name="connsiteX0" fmla="*/ 181542 w 361696"/>
              <a:gd name="connsiteY0" fmla="*/ 180181 h 180181"/>
              <a:gd name="connsiteX1" fmla="*/ 0 w 361696"/>
              <a:gd name="connsiteY1" fmla="*/ 0 h 180181"/>
              <a:gd name="connsiteX2" fmla="*/ 361696 w 361696"/>
              <a:gd name="connsiteY2" fmla="*/ 180181 h 180181"/>
              <a:gd name="connsiteX3" fmla="*/ 181542 w 361696"/>
              <a:gd name="connsiteY3" fmla="*/ 180181 h 180181"/>
              <a:gd name="connsiteX0" fmla="*/ 115058 w 295212"/>
              <a:gd name="connsiteY0" fmla="*/ 180181 h 180181"/>
              <a:gd name="connsiteX1" fmla="*/ 0 w 295212"/>
              <a:gd name="connsiteY1" fmla="*/ 0 h 180181"/>
              <a:gd name="connsiteX2" fmla="*/ 295212 w 295212"/>
              <a:gd name="connsiteY2" fmla="*/ 180181 h 180181"/>
              <a:gd name="connsiteX3" fmla="*/ 115058 w 295212"/>
              <a:gd name="connsiteY3" fmla="*/ 180181 h 180181"/>
              <a:gd name="connsiteX0" fmla="*/ 127722 w 307876"/>
              <a:gd name="connsiteY0" fmla="*/ 182361 h 182361"/>
              <a:gd name="connsiteX1" fmla="*/ 0 w 307876"/>
              <a:gd name="connsiteY1" fmla="*/ 0 h 182361"/>
              <a:gd name="connsiteX2" fmla="*/ 307876 w 307876"/>
              <a:gd name="connsiteY2" fmla="*/ 182361 h 182361"/>
              <a:gd name="connsiteX3" fmla="*/ 127722 w 307876"/>
              <a:gd name="connsiteY3" fmla="*/ 182361 h 18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876" h="182361">
                <a:moveTo>
                  <a:pt x="127722" y="182361"/>
                </a:moveTo>
                <a:lnTo>
                  <a:pt x="0" y="0"/>
                </a:lnTo>
                <a:lnTo>
                  <a:pt x="307876" y="182361"/>
                </a:lnTo>
                <a:lnTo>
                  <a:pt x="127722" y="182361"/>
                </a:lnTo>
                <a:close/>
              </a:path>
            </a:pathLst>
          </a:custGeom>
          <a:solidFill>
            <a:srgbClr val="1C4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Right Triangle 10">
            <a:extLst>
              <a:ext uri="{FF2B5EF4-FFF2-40B4-BE49-F238E27FC236}">
                <a16:creationId xmlns:a16="http://schemas.microsoft.com/office/drawing/2014/main" id="{4CBAFDA2-5347-40BE-9196-B2F573C3B85D}"/>
              </a:ext>
            </a:extLst>
          </p:cNvPr>
          <p:cNvSpPr/>
          <p:nvPr/>
        </p:nvSpPr>
        <p:spPr>
          <a:xfrm flipH="1">
            <a:off x="3713144" y="2518237"/>
            <a:ext cx="238489" cy="185769"/>
          </a:xfrm>
          <a:custGeom>
            <a:avLst/>
            <a:gdLst>
              <a:gd name="connsiteX0" fmla="*/ 0 w 170656"/>
              <a:gd name="connsiteY0" fmla="*/ 177800 h 177800"/>
              <a:gd name="connsiteX1" fmla="*/ 0 w 170656"/>
              <a:gd name="connsiteY1" fmla="*/ 0 h 177800"/>
              <a:gd name="connsiteX2" fmla="*/ 170656 w 170656"/>
              <a:gd name="connsiteY2" fmla="*/ 177800 h 177800"/>
              <a:gd name="connsiteX3" fmla="*/ 0 w 170656"/>
              <a:gd name="connsiteY3" fmla="*/ 177800 h 177800"/>
              <a:gd name="connsiteX0" fmla="*/ 102394 w 273050"/>
              <a:gd name="connsiteY0" fmla="*/ 180181 h 180181"/>
              <a:gd name="connsiteX1" fmla="*/ 0 w 273050"/>
              <a:gd name="connsiteY1" fmla="*/ 0 h 180181"/>
              <a:gd name="connsiteX2" fmla="*/ 273050 w 273050"/>
              <a:gd name="connsiteY2" fmla="*/ 180181 h 180181"/>
              <a:gd name="connsiteX3" fmla="*/ 102394 w 273050"/>
              <a:gd name="connsiteY3" fmla="*/ 180181 h 180181"/>
              <a:gd name="connsiteX0" fmla="*/ 160012 w 330668"/>
              <a:gd name="connsiteY0" fmla="*/ 175733 h 175733"/>
              <a:gd name="connsiteX1" fmla="*/ 0 w 330668"/>
              <a:gd name="connsiteY1" fmla="*/ 0 h 175733"/>
              <a:gd name="connsiteX2" fmla="*/ 330668 w 330668"/>
              <a:gd name="connsiteY2" fmla="*/ 175733 h 175733"/>
              <a:gd name="connsiteX3" fmla="*/ 160012 w 330668"/>
              <a:gd name="connsiteY3" fmla="*/ 175733 h 175733"/>
              <a:gd name="connsiteX0" fmla="*/ 145003 w 315659"/>
              <a:gd name="connsiteY0" fmla="*/ 177957 h 177957"/>
              <a:gd name="connsiteX1" fmla="*/ 0 w 315659"/>
              <a:gd name="connsiteY1" fmla="*/ 0 h 177957"/>
              <a:gd name="connsiteX2" fmla="*/ 315659 w 315659"/>
              <a:gd name="connsiteY2" fmla="*/ 177957 h 177957"/>
              <a:gd name="connsiteX3" fmla="*/ 145003 w 315659"/>
              <a:gd name="connsiteY3" fmla="*/ 177957 h 177957"/>
              <a:gd name="connsiteX0" fmla="*/ 114984 w 315659"/>
              <a:gd name="connsiteY0" fmla="*/ 175732 h 177957"/>
              <a:gd name="connsiteX1" fmla="*/ 0 w 315659"/>
              <a:gd name="connsiteY1" fmla="*/ 0 h 177957"/>
              <a:gd name="connsiteX2" fmla="*/ 315659 w 315659"/>
              <a:gd name="connsiteY2" fmla="*/ 177957 h 177957"/>
              <a:gd name="connsiteX3" fmla="*/ 114984 w 315659"/>
              <a:gd name="connsiteY3" fmla="*/ 175732 h 177957"/>
              <a:gd name="connsiteX0" fmla="*/ 90969 w 291644"/>
              <a:gd name="connsiteY0" fmla="*/ 169060 h 171285"/>
              <a:gd name="connsiteX1" fmla="*/ 0 w 291644"/>
              <a:gd name="connsiteY1" fmla="*/ 0 h 171285"/>
              <a:gd name="connsiteX2" fmla="*/ 291644 w 291644"/>
              <a:gd name="connsiteY2" fmla="*/ 171285 h 171285"/>
              <a:gd name="connsiteX3" fmla="*/ 90969 w 291644"/>
              <a:gd name="connsiteY3" fmla="*/ 169060 h 171285"/>
              <a:gd name="connsiteX0" fmla="*/ 99974 w 300649"/>
              <a:gd name="connsiteY0" fmla="*/ 171284 h 173509"/>
              <a:gd name="connsiteX1" fmla="*/ 0 w 300649"/>
              <a:gd name="connsiteY1" fmla="*/ 0 h 173509"/>
              <a:gd name="connsiteX2" fmla="*/ 300649 w 300649"/>
              <a:gd name="connsiteY2" fmla="*/ 173509 h 173509"/>
              <a:gd name="connsiteX3" fmla="*/ 99974 w 300649"/>
              <a:gd name="connsiteY3" fmla="*/ 171284 h 17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649" h="173509">
                <a:moveTo>
                  <a:pt x="99974" y="171284"/>
                </a:moveTo>
                <a:lnTo>
                  <a:pt x="0" y="0"/>
                </a:lnTo>
                <a:lnTo>
                  <a:pt x="300649" y="173509"/>
                </a:lnTo>
                <a:lnTo>
                  <a:pt x="99974" y="171284"/>
                </a:lnTo>
                <a:close/>
              </a:path>
            </a:pathLst>
          </a:custGeom>
          <a:solidFill>
            <a:srgbClr val="1C4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82D99C-E8D4-4177-A6E5-789372F4CC8B}"/>
              </a:ext>
            </a:extLst>
          </p:cNvPr>
          <p:cNvSpPr txBox="1"/>
          <p:nvPr/>
        </p:nvSpPr>
        <p:spPr>
          <a:xfrm>
            <a:off x="4022986" y="3248043"/>
            <a:ext cx="138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Cold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81D01D-9841-4771-A015-9B3075817619}"/>
              </a:ext>
            </a:extLst>
          </p:cNvPr>
          <p:cNvSpPr txBox="1"/>
          <p:nvPr/>
        </p:nvSpPr>
        <p:spPr>
          <a:xfrm>
            <a:off x="4006101" y="1907122"/>
            <a:ext cx="138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Warm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E7148-9F7E-4E03-9EE7-C8D7DAA98CC1}"/>
              </a:ext>
            </a:extLst>
          </p:cNvPr>
          <p:cNvSpPr txBox="1"/>
          <p:nvPr/>
        </p:nvSpPr>
        <p:spPr>
          <a:xfrm>
            <a:off x="3695248" y="4813469"/>
            <a:ext cx="2154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Neutral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20" name="Right Triangle 10">
            <a:extLst>
              <a:ext uri="{FF2B5EF4-FFF2-40B4-BE49-F238E27FC236}">
                <a16:creationId xmlns:a16="http://schemas.microsoft.com/office/drawing/2014/main" id="{EDABBEB3-88DB-4621-9D8A-26E97B7511D5}"/>
              </a:ext>
            </a:extLst>
          </p:cNvPr>
          <p:cNvSpPr/>
          <p:nvPr/>
        </p:nvSpPr>
        <p:spPr>
          <a:xfrm flipH="1">
            <a:off x="2933270" y="4127839"/>
            <a:ext cx="210344" cy="165894"/>
          </a:xfrm>
          <a:custGeom>
            <a:avLst/>
            <a:gdLst>
              <a:gd name="connsiteX0" fmla="*/ 0 w 170656"/>
              <a:gd name="connsiteY0" fmla="*/ 177800 h 177800"/>
              <a:gd name="connsiteX1" fmla="*/ 0 w 170656"/>
              <a:gd name="connsiteY1" fmla="*/ 0 h 177800"/>
              <a:gd name="connsiteX2" fmla="*/ 170656 w 170656"/>
              <a:gd name="connsiteY2" fmla="*/ 177800 h 177800"/>
              <a:gd name="connsiteX3" fmla="*/ 0 w 170656"/>
              <a:gd name="connsiteY3" fmla="*/ 177800 h 177800"/>
              <a:gd name="connsiteX0" fmla="*/ 102394 w 273050"/>
              <a:gd name="connsiteY0" fmla="*/ 180181 h 180181"/>
              <a:gd name="connsiteX1" fmla="*/ 0 w 273050"/>
              <a:gd name="connsiteY1" fmla="*/ 0 h 180181"/>
              <a:gd name="connsiteX2" fmla="*/ 273050 w 273050"/>
              <a:gd name="connsiteY2" fmla="*/ 180181 h 180181"/>
              <a:gd name="connsiteX3" fmla="*/ 102394 w 273050"/>
              <a:gd name="connsiteY3" fmla="*/ 180181 h 180181"/>
              <a:gd name="connsiteX0" fmla="*/ 28575 w 273050"/>
              <a:gd name="connsiteY0" fmla="*/ 175418 h 180181"/>
              <a:gd name="connsiteX1" fmla="*/ 0 w 273050"/>
              <a:gd name="connsiteY1" fmla="*/ 0 h 180181"/>
              <a:gd name="connsiteX2" fmla="*/ 273050 w 273050"/>
              <a:gd name="connsiteY2" fmla="*/ 180181 h 180181"/>
              <a:gd name="connsiteX3" fmla="*/ 28575 w 273050"/>
              <a:gd name="connsiteY3" fmla="*/ 175418 h 180181"/>
              <a:gd name="connsiteX0" fmla="*/ 52388 w 296863"/>
              <a:gd name="connsiteY0" fmla="*/ 175418 h 180181"/>
              <a:gd name="connsiteX1" fmla="*/ 0 w 296863"/>
              <a:gd name="connsiteY1" fmla="*/ 0 h 180181"/>
              <a:gd name="connsiteX2" fmla="*/ 296863 w 296863"/>
              <a:gd name="connsiteY2" fmla="*/ 180181 h 180181"/>
              <a:gd name="connsiteX3" fmla="*/ 52388 w 296863"/>
              <a:gd name="connsiteY3" fmla="*/ 175418 h 180181"/>
              <a:gd name="connsiteX0" fmla="*/ 99056 w 343531"/>
              <a:gd name="connsiteY0" fmla="*/ 161131 h 165894"/>
              <a:gd name="connsiteX1" fmla="*/ 0 w 343531"/>
              <a:gd name="connsiteY1" fmla="*/ 0 h 165894"/>
              <a:gd name="connsiteX2" fmla="*/ 343531 w 343531"/>
              <a:gd name="connsiteY2" fmla="*/ 165894 h 165894"/>
              <a:gd name="connsiteX3" fmla="*/ 99056 w 343531"/>
              <a:gd name="connsiteY3" fmla="*/ 161131 h 16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531" h="165894">
                <a:moveTo>
                  <a:pt x="99056" y="161131"/>
                </a:moveTo>
                <a:lnTo>
                  <a:pt x="0" y="0"/>
                </a:lnTo>
                <a:lnTo>
                  <a:pt x="343531" y="165894"/>
                </a:lnTo>
                <a:lnTo>
                  <a:pt x="99056" y="161131"/>
                </a:lnTo>
                <a:close/>
              </a:path>
            </a:pathLst>
          </a:custGeom>
          <a:solidFill>
            <a:srgbClr val="1C4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2B3CE2-6D58-4524-8779-6B96A6CCC7B9}"/>
              </a:ext>
            </a:extLst>
          </p:cNvPr>
          <p:cNvSpPr txBox="1"/>
          <p:nvPr/>
        </p:nvSpPr>
        <p:spPr>
          <a:xfrm>
            <a:off x="5120195" y="938717"/>
            <a:ext cx="306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Positive Aspects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897D08-9FA0-4E7F-9A03-BFC9C65C580F}"/>
              </a:ext>
            </a:extLst>
          </p:cNvPr>
          <p:cNvSpPr txBox="1"/>
          <p:nvPr/>
        </p:nvSpPr>
        <p:spPr>
          <a:xfrm>
            <a:off x="5941861" y="2565342"/>
            <a:ext cx="306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Negative Aspects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034CCD-6DA9-4EB4-9C08-F97C69AE6FBB}"/>
              </a:ext>
            </a:extLst>
          </p:cNvPr>
          <p:cNvSpPr txBox="1"/>
          <p:nvPr/>
        </p:nvSpPr>
        <p:spPr>
          <a:xfrm>
            <a:off x="6635465" y="4193054"/>
            <a:ext cx="306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+/- of this cooperation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7B1FFC-D85B-4E9E-BF36-CAD2C5184F46}"/>
              </a:ext>
            </a:extLst>
          </p:cNvPr>
          <p:cNvSpPr txBox="1"/>
          <p:nvPr/>
        </p:nvSpPr>
        <p:spPr>
          <a:xfrm>
            <a:off x="5239598" y="1350026"/>
            <a:ext cx="242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900" dirty="0">
                <a:solidFill>
                  <a:schemeClr val="bg1"/>
                </a:solidFill>
                <a:latin typeface="+mj-lt"/>
              </a:rPr>
              <a:t>Sed ut perspiciatis unde omnis iste natus error sit voluptatem accusantium doloremque laudantium, totam rem aperiam, eaque ipsa quae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90712B-18C5-4B2C-B517-C0A2FBB053B2}"/>
              </a:ext>
            </a:extLst>
          </p:cNvPr>
          <p:cNvSpPr txBox="1"/>
          <p:nvPr/>
        </p:nvSpPr>
        <p:spPr>
          <a:xfrm>
            <a:off x="6038230" y="2992408"/>
            <a:ext cx="242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900" dirty="0">
                <a:solidFill>
                  <a:schemeClr val="bg1"/>
                </a:solidFill>
                <a:latin typeface="+mj-lt"/>
              </a:rPr>
              <a:t>Sed ut perspiciatis unde omnis iste natus error sit voluptatem accusantium doloremque laudantium, totam rem aperiam, eaque ipsa quae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0BA8B6-B50B-4089-A7E9-CCF976E0079A}"/>
              </a:ext>
            </a:extLst>
          </p:cNvPr>
          <p:cNvSpPr txBox="1"/>
          <p:nvPr/>
        </p:nvSpPr>
        <p:spPr>
          <a:xfrm>
            <a:off x="6781257" y="4593164"/>
            <a:ext cx="242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900" dirty="0">
                <a:solidFill>
                  <a:schemeClr val="bg1"/>
                </a:solidFill>
                <a:latin typeface="+mj-lt"/>
              </a:rPr>
              <a:t>Sed ut perspiciatis unde omnis iste natus error sit voluptatem accusantium doloremque laudantium, totam rem aperiam, eaque ipsa quae</a:t>
            </a:r>
          </a:p>
        </p:txBody>
      </p:sp>
    </p:spTree>
    <p:extLst>
      <p:ext uri="{BB962C8B-B14F-4D97-AF65-F5344CB8AC3E}">
        <p14:creationId xmlns:p14="http://schemas.microsoft.com/office/powerpoint/2010/main" val="988979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Lato</vt:lpstr>
      <vt:lpstr>Lato Light</vt:lpstr>
      <vt:lpstr>Open Sans</vt:lpstr>
      <vt:lpstr>Roboto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Andrzej Pach</dc:creator>
  <cp:lastModifiedBy>Andrzej Pach</cp:lastModifiedBy>
  <cp:revision>5</cp:revision>
  <dcterms:created xsi:type="dcterms:W3CDTF">2017-08-22T13:24:05Z</dcterms:created>
  <dcterms:modified xsi:type="dcterms:W3CDTF">2017-12-05T09:26:50Z</dcterms:modified>
</cp:coreProperties>
</file>