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3440"/>
    <a:srgbClr val="7AC5DD"/>
    <a:srgbClr val="37597F"/>
    <a:srgbClr val="D96A47"/>
    <a:srgbClr val="765F18"/>
    <a:srgbClr val="FFD966"/>
    <a:srgbClr val="2ADA7A"/>
    <a:srgbClr val="FFFFFF"/>
    <a:srgbClr val="81C6AA"/>
    <a:srgbClr val="5697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1" autoAdjust="0"/>
    <p:restoredTop sz="96897" autoAdjust="0"/>
  </p:normalViewPr>
  <p:slideViewPr>
    <p:cSldViewPr snapToGrid="0">
      <p:cViewPr varScale="1">
        <p:scale>
          <a:sx n="62" d="100"/>
          <a:sy n="62" d="100"/>
        </p:scale>
        <p:origin x="96" y="13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53354A"/>
            </a:solidFill>
            <a:ln>
              <a:noFill/>
            </a:ln>
          </c:spPr>
          <c:explosion val="7"/>
          <c:dPt>
            <c:idx val="0"/>
            <c:bubble3D val="0"/>
            <c:explosion val="8"/>
            <c:spPr>
              <a:solidFill>
                <a:srgbClr val="FF7844"/>
              </a:solidFill>
              <a:ln w="19050">
                <a:noFill/>
              </a:ln>
              <a:effectLst/>
            </c:spPr>
            <c:extLst>
              <c:ext xmlns:c16="http://schemas.microsoft.com/office/drawing/2014/chart" uri="{C3380CC4-5D6E-409C-BE32-E72D297353CC}">
                <c16:uniqueId val="{00000004-6E2D-48C2-AEEC-D4C837E4B6F4}"/>
              </c:ext>
            </c:extLst>
          </c:dPt>
          <c:dPt>
            <c:idx val="1"/>
            <c:bubble3D val="0"/>
            <c:spPr>
              <a:solidFill>
                <a:srgbClr val="53354A"/>
              </a:solidFill>
              <a:ln w="19050">
                <a:noFill/>
              </a:ln>
              <a:effectLst/>
            </c:spPr>
            <c:extLst>
              <c:ext xmlns:c16="http://schemas.microsoft.com/office/drawing/2014/chart" uri="{C3380CC4-5D6E-409C-BE32-E72D297353CC}">
                <c16:uniqueId val="{00000003-6E2D-48C2-AEEC-D4C837E4B6F4}"/>
              </c:ext>
            </c:extLst>
          </c:dPt>
          <c:dPt>
            <c:idx val="2"/>
            <c:bubble3D val="0"/>
            <c:explosion val="1"/>
            <c:spPr>
              <a:solidFill>
                <a:srgbClr val="53354A"/>
              </a:solidFill>
              <a:ln w="19050">
                <a:noFill/>
              </a:ln>
              <a:effectLst/>
            </c:spPr>
            <c:extLst>
              <c:ext xmlns:c16="http://schemas.microsoft.com/office/drawing/2014/chart" uri="{C3380CC4-5D6E-409C-BE32-E72D297353CC}">
                <c16:uniqueId val="{00000002-6E2D-48C2-AEEC-D4C837E4B6F4}"/>
              </c:ext>
            </c:extLst>
          </c:dPt>
          <c:dPt>
            <c:idx val="3"/>
            <c:bubble3D val="0"/>
            <c:explosion val="1"/>
            <c:spPr>
              <a:solidFill>
                <a:srgbClr val="53354A"/>
              </a:solidFill>
              <a:ln w="19050">
                <a:noFill/>
              </a:ln>
              <a:effectLst/>
            </c:spPr>
            <c:extLst>
              <c:ext xmlns:c16="http://schemas.microsoft.com/office/drawing/2014/chart" uri="{C3380CC4-5D6E-409C-BE32-E72D297353CC}">
                <c16:uniqueId val="{00000001-6E2D-48C2-AEEC-D4C837E4B6F4}"/>
              </c:ext>
            </c:extLst>
          </c:dPt>
          <c:dLbls>
            <c:dLbl>
              <c:idx val="0"/>
              <c:layout>
                <c:manualLayout>
                  <c:x val="-8.6434688488712441E-2"/>
                  <c:y val="0.1160346537870556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E2D-48C2-AEEC-D4C837E4B6F4}"/>
                </c:ext>
              </c:extLst>
            </c:dLbl>
            <c:dLbl>
              <c:idx val="1"/>
              <c:layout>
                <c:manualLayout>
                  <c:x val="9.6192639817303804E-2"/>
                  <c:y val="-0.1252811775685242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2D-48C2-AEEC-D4C837E4B6F4}"/>
                </c:ext>
              </c:extLst>
            </c:dLbl>
            <c:dLbl>
              <c:idx val="2"/>
              <c:layout>
                <c:manualLayout>
                  <c:x val="4.4217519685039366E-3"/>
                  <c:y val="-2.855130237750375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2D-48C2-AEEC-D4C837E4B6F4}"/>
                </c:ext>
              </c:extLst>
            </c:dLbl>
            <c:dLbl>
              <c:idx val="3"/>
              <c:layout>
                <c:manualLayout>
                  <c:x val="1.2666092519684983E-2"/>
                  <c:y val="7.0127948441926356E-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2D-48C2-AEEC-D4C837E4B6F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pl-PL"/>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0%</c:formatCode>
                <c:ptCount val="4"/>
                <c:pt idx="0">
                  <c:v>0.25</c:v>
                </c:pt>
                <c:pt idx="1">
                  <c:v>0.6</c:v>
                </c:pt>
                <c:pt idx="2">
                  <c:v>0.05</c:v>
                </c:pt>
                <c:pt idx="3">
                  <c:v>0.1</c:v>
                </c:pt>
              </c:numCache>
            </c:numRef>
          </c:val>
          <c:extLst>
            <c:ext xmlns:c16="http://schemas.microsoft.com/office/drawing/2014/chart" uri="{C3380CC4-5D6E-409C-BE32-E72D297353CC}">
              <c16:uniqueId val="{00000000-6E2D-48C2-AEEC-D4C837E4B6F4}"/>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2A0EF5-F8A7-4696-952E-3FD972C8E30B}" type="datetimeFigureOut">
              <a:rPr lang="en-US" smtClean="0"/>
              <a:t>5/6/2017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172163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A0EF5-F8A7-4696-952E-3FD972C8E30B}" type="datetimeFigureOut">
              <a:rPr lang="en-US" smtClean="0"/>
              <a:t>5/6/2017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1798762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A0EF5-F8A7-4696-952E-3FD972C8E30B}" type="datetimeFigureOut">
              <a:rPr lang="en-US" smtClean="0"/>
              <a:t>5/6/2017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3481849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l-P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l-PL"/>
          </a:p>
        </p:txBody>
      </p:sp>
      <p:sp>
        <p:nvSpPr>
          <p:cNvPr id="4" name="Date Placeholder 3"/>
          <p:cNvSpPr>
            <a:spLocks noGrp="1"/>
          </p:cNvSpPr>
          <p:nvPr>
            <p:ph type="dt" sz="half" idx="10"/>
          </p:nvPr>
        </p:nvSpPr>
        <p:spPr/>
        <p:txBody>
          <a:bodyPr/>
          <a:lstStyle/>
          <a:p>
            <a:fld id="{C43DAD12-DD16-4552-8F8E-6C474EF28349}" type="datetimeFigureOut">
              <a:rPr lang="pl-PL" smtClean="0"/>
              <a:t>2017-05-06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34573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l-P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p:cNvSpPr>
            <a:spLocks noGrp="1"/>
          </p:cNvSpPr>
          <p:nvPr>
            <p:ph type="dt" sz="half" idx="10"/>
          </p:nvPr>
        </p:nvSpPr>
        <p:spPr/>
        <p:txBody>
          <a:bodyPr/>
          <a:lstStyle/>
          <a:p>
            <a:fld id="{C43DAD12-DD16-4552-8F8E-6C474EF28349}" type="datetimeFigureOut">
              <a:rPr lang="pl-PL" smtClean="0"/>
              <a:t>2017-05-06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2139888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l-P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3DAD12-DD16-4552-8F8E-6C474EF28349}" type="datetimeFigureOut">
              <a:rPr lang="pl-PL" smtClean="0"/>
              <a:t>2017-05-06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3444222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l-PL"/>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Date Placeholder 4"/>
          <p:cNvSpPr>
            <a:spLocks noGrp="1"/>
          </p:cNvSpPr>
          <p:nvPr>
            <p:ph type="dt" sz="half" idx="10"/>
          </p:nvPr>
        </p:nvSpPr>
        <p:spPr/>
        <p:txBody>
          <a:bodyPr/>
          <a:lstStyle/>
          <a:p>
            <a:fld id="{C43DAD12-DD16-4552-8F8E-6C474EF28349}" type="datetimeFigureOut">
              <a:rPr lang="pl-PL" smtClean="0"/>
              <a:t>2017-05-06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3161813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l-P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7" name="Date Placeholder 6"/>
          <p:cNvSpPr>
            <a:spLocks noGrp="1"/>
          </p:cNvSpPr>
          <p:nvPr>
            <p:ph type="dt" sz="half" idx="10"/>
          </p:nvPr>
        </p:nvSpPr>
        <p:spPr/>
        <p:txBody>
          <a:bodyPr/>
          <a:lstStyle/>
          <a:p>
            <a:fld id="{C43DAD12-DD16-4552-8F8E-6C474EF28349}" type="datetimeFigureOut">
              <a:rPr lang="pl-PL" smtClean="0"/>
              <a:t>2017-05-06</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424308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l-PL"/>
          </a:p>
        </p:txBody>
      </p:sp>
      <p:sp>
        <p:nvSpPr>
          <p:cNvPr id="3" name="Date Placeholder 2"/>
          <p:cNvSpPr>
            <a:spLocks noGrp="1"/>
          </p:cNvSpPr>
          <p:nvPr>
            <p:ph type="dt" sz="half" idx="10"/>
          </p:nvPr>
        </p:nvSpPr>
        <p:spPr/>
        <p:txBody>
          <a:bodyPr/>
          <a:lstStyle/>
          <a:p>
            <a:fld id="{C43DAD12-DD16-4552-8F8E-6C474EF28349}" type="datetimeFigureOut">
              <a:rPr lang="pl-PL" smtClean="0"/>
              <a:t>2017-05-06</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4272232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DAD12-DD16-4552-8F8E-6C474EF28349}" type="datetimeFigureOut">
              <a:rPr lang="pl-PL" smtClean="0"/>
              <a:t>2017-05-06</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1216977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l-P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3DAD12-DD16-4552-8F8E-6C474EF28349}" type="datetimeFigureOut">
              <a:rPr lang="pl-PL" smtClean="0"/>
              <a:t>2017-05-06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311517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A0EF5-F8A7-4696-952E-3FD972C8E30B}" type="datetimeFigureOut">
              <a:rPr lang="en-US" smtClean="0"/>
              <a:t>5/6/2017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279260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l-P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3DAD12-DD16-4552-8F8E-6C474EF28349}" type="datetimeFigureOut">
              <a:rPr lang="pl-PL" smtClean="0"/>
              <a:t>2017-05-06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3843119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l-P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p:cNvSpPr>
            <a:spLocks noGrp="1"/>
          </p:cNvSpPr>
          <p:nvPr>
            <p:ph type="dt" sz="half" idx="10"/>
          </p:nvPr>
        </p:nvSpPr>
        <p:spPr/>
        <p:txBody>
          <a:bodyPr/>
          <a:lstStyle/>
          <a:p>
            <a:fld id="{C43DAD12-DD16-4552-8F8E-6C474EF28349}" type="datetimeFigureOut">
              <a:rPr lang="pl-PL" smtClean="0"/>
              <a:t>2017-05-06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1725827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l-P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p:cNvSpPr>
            <a:spLocks noGrp="1"/>
          </p:cNvSpPr>
          <p:nvPr>
            <p:ph type="dt" sz="half" idx="10"/>
          </p:nvPr>
        </p:nvSpPr>
        <p:spPr/>
        <p:txBody>
          <a:bodyPr/>
          <a:lstStyle/>
          <a:p>
            <a:fld id="{C43DAD12-DD16-4552-8F8E-6C474EF28349}" type="datetimeFigureOut">
              <a:rPr lang="pl-PL" smtClean="0"/>
              <a:t>2017-05-06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D1CC48D-EA5B-4FEA-A190-1FA00567A0C1}" type="slidenum">
              <a:rPr lang="pl-PL" smtClean="0"/>
              <a:t>‹#›</a:t>
            </a:fld>
            <a:endParaRPr lang="pl-PL"/>
          </a:p>
        </p:txBody>
      </p:sp>
    </p:spTree>
    <p:extLst>
      <p:ext uri="{BB962C8B-B14F-4D97-AF65-F5344CB8AC3E}">
        <p14:creationId xmlns:p14="http://schemas.microsoft.com/office/powerpoint/2010/main" val="3349021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A0EF5-F8A7-4696-952E-3FD972C8E30B}" type="datetimeFigureOut">
              <a:rPr lang="en-US" smtClean="0"/>
              <a:t>5/6/2017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4182340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2A0EF5-F8A7-4696-952E-3FD972C8E30B}" type="datetimeFigureOut">
              <a:rPr lang="en-US" smtClean="0"/>
              <a:t>5/6/2017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760525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2A0EF5-F8A7-4696-952E-3FD972C8E30B}" type="datetimeFigureOut">
              <a:rPr lang="en-US" smtClean="0"/>
              <a:t>5/6/2017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181081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2A0EF5-F8A7-4696-952E-3FD972C8E30B}" type="datetimeFigureOut">
              <a:rPr lang="en-US" smtClean="0"/>
              <a:t>5/6/2017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841856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A0EF5-F8A7-4696-952E-3FD972C8E30B}" type="datetimeFigureOut">
              <a:rPr lang="en-US" smtClean="0"/>
              <a:t>5/6/2017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171781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2A0EF5-F8A7-4696-952E-3FD972C8E30B}" type="datetimeFigureOut">
              <a:rPr lang="en-US" smtClean="0"/>
              <a:t>5/6/2017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293113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2A0EF5-F8A7-4696-952E-3FD972C8E30B}" type="datetimeFigureOut">
              <a:rPr lang="en-US" smtClean="0"/>
              <a:t>5/6/2017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D656FE-9D23-47F4-B489-3DD1935BFC74}" type="slidenum">
              <a:rPr lang="en-US" smtClean="0"/>
              <a:t>‹#›</a:t>
            </a:fld>
            <a:endParaRPr lang="en-US"/>
          </a:p>
        </p:txBody>
      </p:sp>
    </p:spTree>
    <p:extLst>
      <p:ext uri="{BB962C8B-B14F-4D97-AF65-F5344CB8AC3E}">
        <p14:creationId xmlns:p14="http://schemas.microsoft.com/office/powerpoint/2010/main" val="2923329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2A0EF5-F8A7-4696-952E-3FD972C8E30B}" type="datetimeFigureOut">
              <a:rPr lang="en-US" smtClean="0"/>
              <a:t>5/6/2017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656FE-9D23-47F4-B489-3DD1935BFC74}" type="slidenum">
              <a:rPr lang="en-US" smtClean="0"/>
              <a:t>‹#›</a:t>
            </a:fld>
            <a:endParaRPr lang="en-US"/>
          </a:p>
        </p:txBody>
      </p:sp>
    </p:spTree>
    <p:extLst>
      <p:ext uri="{BB962C8B-B14F-4D97-AF65-F5344CB8AC3E}">
        <p14:creationId xmlns:p14="http://schemas.microsoft.com/office/powerpoint/2010/main" val="2268274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l-P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DAD12-DD16-4552-8F8E-6C474EF28349}" type="datetimeFigureOut">
              <a:rPr lang="pl-PL" smtClean="0"/>
              <a:t>2017-05-06</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CC48D-EA5B-4FEA-A190-1FA00567A0C1}" type="slidenum">
              <a:rPr lang="pl-PL" smtClean="0"/>
              <a:t>‹#›</a:t>
            </a:fld>
            <a:endParaRPr lang="pl-PL"/>
          </a:p>
        </p:txBody>
      </p:sp>
    </p:spTree>
    <p:extLst>
      <p:ext uri="{BB962C8B-B14F-4D97-AF65-F5344CB8AC3E}">
        <p14:creationId xmlns:p14="http://schemas.microsoft.com/office/powerpoint/2010/main" val="1141319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C344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28913" y="1295400"/>
            <a:ext cx="5738446" cy="654681"/>
          </a:xfrm>
        </p:spPr>
        <p:txBody>
          <a:bodyPr>
            <a:noAutofit/>
          </a:bodyPr>
          <a:lstStyle/>
          <a:p>
            <a:pPr algn="l"/>
            <a:r>
              <a:rPr lang="pl-PL" sz="4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Awesomeness</a:t>
            </a:r>
            <a:endParaRPr lang="en-US" sz="40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 name="Subtitle 2"/>
          <p:cNvSpPr>
            <a:spLocks noGrp="1"/>
          </p:cNvSpPr>
          <p:nvPr>
            <p:ph type="subTitle" idx="1"/>
          </p:nvPr>
        </p:nvSpPr>
        <p:spPr>
          <a:xfrm>
            <a:off x="1128913" y="1990914"/>
            <a:ext cx="3186545" cy="565516"/>
          </a:xfrm>
        </p:spPr>
        <p:txBody>
          <a:bodyPr>
            <a:normAutofit/>
          </a:bodyPr>
          <a:lstStyle/>
          <a:p>
            <a:pPr algn="l"/>
            <a:r>
              <a:rPr lang="pl-PL" sz="2000" dirty="0">
                <a:solidFill>
                  <a:srgbClr val="7AC5DD"/>
                </a:solidFill>
                <a:latin typeface="Lato Light" panose="020F0502020204030203" pitchFamily="34" charset="0"/>
                <a:ea typeface="Lato Light" panose="020F0502020204030203" pitchFamily="34" charset="0"/>
                <a:cs typeface="Lato Light" panose="020F0502020204030203" pitchFamily="34" charset="0"/>
              </a:rPr>
              <a:t>Lies in good design</a:t>
            </a:r>
            <a:endParaRPr lang="en-US" sz="2000" dirty="0">
              <a:solidFill>
                <a:srgbClr val="7AC5DD"/>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Subtitle 2"/>
          <p:cNvSpPr txBox="1">
            <a:spLocks/>
          </p:cNvSpPr>
          <p:nvPr/>
        </p:nvSpPr>
        <p:spPr>
          <a:xfrm>
            <a:off x="1128913" y="2619528"/>
            <a:ext cx="3557387" cy="18135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a:t>
            </a:r>
          </a:p>
        </p:txBody>
      </p:sp>
      <p:sp>
        <p:nvSpPr>
          <p:cNvPr id="17" name="Rounded Rectangle 16"/>
          <p:cNvSpPr/>
          <p:nvPr/>
        </p:nvSpPr>
        <p:spPr>
          <a:xfrm rot="19016290">
            <a:off x="5753597" y="374435"/>
            <a:ext cx="4339570" cy="901549"/>
          </a:xfrm>
          <a:prstGeom prst="roundRect">
            <a:avLst>
              <a:gd name="adj" fmla="val 50000"/>
            </a:avLst>
          </a:prstGeom>
          <a:solidFill>
            <a:srgbClr val="7AC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235456" y="2001292"/>
            <a:ext cx="10571518" cy="3008510"/>
            <a:chOff x="3235456" y="2001292"/>
            <a:chExt cx="10571518" cy="3008510"/>
          </a:xfrm>
          <a:blipFill>
            <a:blip r:embed="rId2"/>
            <a:stretch>
              <a:fillRect/>
            </a:stretch>
          </a:blipFill>
        </p:grpSpPr>
        <p:sp>
          <p:nvSpPr>
            <p:cNvPr id="18" name="Rounded Rectangle 17"/>
            <p:cNvSpPr/>
            <p:nvPr/>
          </p:nvSpPr>
          <p:spPr>
            <a:xfrm rot="18970178">
              <a:off x="3235456" y="2095153"/>
              <a:ext cx="8963400" cy="9015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18970178">
              <a:off x="5172475" y="2001292"/>
              <a:ext cx="8500514" cy="129933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18970178">
              <a:off x="7651845" y="2775311"/>
              <a:ext cx="6155129" cy="129933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8970178">
              <a:off x="10096850" y="3710468"/>
              <a:ext cx="3509434" cy="129933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90500" y="0"/>
            <a:ext cx="12001500" cy="6858003"/>
            <a:chOff x="190500" y="0"/>
            <a:chExt cx="12001500" cy="6858003"/>
          </a:xfrm>
        </p:grpSpPr>
        <p:sp>
          <p:nvSpPr>
            <p:cNvPr id="33" name="Rectangle 32"/>
            <p:cNvSpPr/>
            <p:nvPr/>
          </p:nvSpPr>
          <p:spPr>
            <a:xfrm>
              <a:off x="190500" y="0"/>
              <a:ext cx="12001500" cy="220980"/>
            </a:xfrm>
            <a:prstGeom prst="rect">
              <a:avLst/>
            </a:prstGeom>
            <a:solidFill>
              <a:srgbClr val="2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5400000">
              <a:off x="8635997" y="3302002"/>
              <a:ext cx="6858003" cy="253999"/>
            </a:xfrm>
            <a:prstGeom prst="rect">
              <a:avLst/>
            </a:prstGeom>
            <a:solidFill>
              <a:srgbClr val="2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320326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2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right)">
                                      <p:cBhvr>
                                        <p:cTn id="10" dur="500"/>
                                        <p:tgtEl>
                                          <p:spTgt spid="3">
                                            <p:txEl>
                                              <p:pRg st="0" end="0"/>
                                            </p:txEl>
                                          </p:spTgt>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0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457200" y="406400"/>
            <a:ext cx="11277600" cy="60452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extBox 5"/>
          <p:cNvSpPr txBox="1"/>
          <p:nvPr/>
        </p:nvSpPr>
        <p:spPr>
          <a:xfrm>
            <a:off x="4127500" y="571500"/>
            <a:ext cx="3937000" cy="369332"/>
          </a:xfrm>
          <a:prstGeom prst="rect">
            <a:avLst/>
          </a:prstGeom>
          <a:noFill/>
        </p:spPr>
        <p:txBody>
          <a:bodyPr wrap="square" rtlCol="0">
            <a:spAutoFit/>
          </a:bodyPr>
          <a:lstStyle/>
          <a:p>
            <a:pPr algn="ctr"/>
            <a:r>
              <a:rPr lang="pl-PL" dirty="0">
                <a:solidFill>
                  <a:schemeClr val="bg1">
                    <a:lumMod val="75000"/>
                  </a:schemeClr>
                </a:solidFill>
                <a:latin typeface="Calisto MT" panose="02040603050505030304" pitchFamily="18" charset="0"/>
              </a:rPr>
              <a:t>Your presentation</a:t>
            </a:r>
          </a:p>
        </p:txBody>
      </p:sp>
      <p:sp>
        <p:nvSpPr>
          <p:cNvPr id="7" name="TextBox 6"/>
          <p:cNvSpPr txBox="1"/>
          <p:nvPr/>
        </p:nvSpPr>
        <p:spPr>
          <a:xfrm>
            <a:off x="4127500" y="5942357"/>
            <a:ext cx="3937000" cy="369332"/>
          </a:xfrm>
          <a:prstGeom prst="rect">
            <a:avLst/>
          </a:prstGeom>
          <a:noFill/>
        </p:spPr>
        <p:txBody>
          <a:bodyPr wrap="square" rtlCol="0">
            <a:spAutoFit/>
          </a:bodyPr>
          <a:lstStyle/>
          <a:p>
            <a:pPr algn="ctr"/>
            <a:r>
              <a:rPr lang="pl-PL" dirty="0">
                <a:solidFill>
                  <a:schemeClr val="bg1">
                    <a:lumMod val="75000"/>
                  </a:schemeClr>
                </a:solidFill>
                <a:latin typeface="Calisto MT" panose="02040603050505030304" pitchFamily="18" charset="0"/>
              </a:rPr>
              <a:t>wwww.mywebsite.com</a:t>
            </a:r>
          </a:p>
        </p:txBody>
      </p:sp>
      <p:grpSp>
        <p:nvGrpSpPr>
          <p:cNvPr id="15" name="Group 14"/>
          <p:cNvGrpSpPr/>
          <p:nvPr/>
        </p:nvGrpSpPr>
        <p:grpSpPr>
          <a:xfrm>
            <a:off x="5195888" y="3390900"/>
            <a:ext cx="2019300" cy="2019300"/>
            <a:chOff x="5143500" y="3263900"/>
            <a:chExt cx="2019300" cy="2019300"/>
          </a:xfrm>
        </p:grpSpPr>
        <p:sp>
          <p:nvSpPr>
            <p:cNvPr id="8" name="Block Arc 7"/>
            <p:cNvSpPr/>
            <p:nvPr/>
          </p:nvSpPr>
          <p:spPr>
            <a:xfrm rot="15824741">
              <a:off x="5143500" y="3263900"/>
              <a:ext cx="2019300" cy="2019300"/>
            </a:xfrm>
            <a:prstGeom prst="blockArc">
              <a:avLst>
                <a:gd name="adj1" fmla="val 6542988"/>
                <a:gd name="adj2" fmla="val 447634"/>
                <a:gd name="adj3" fmla="val 10039"/>
              </a:avLst>
            </a:prstGeom>
            <a:gradFill>
              <a:gsLst>
                <a:gs pos="0">
                  <a:srgbClr val="00B050"/>
                </a:gs>
                <a:gs pos="100000">
                  <a:srgbClr val="056F4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9" name="TextBox 8"/>
            <p:cNvSpPr txBox="1"/>
            <p:nvPr/>
          </p:nvSpPr>
          <p:spPr>
            <a:xfrm>
              <a:off x="5467350" y="3924984"/>
              <a:ext cx="1422400" cy="646331"/>
            </a:xfrm>
            <a:prstGeom prst="rect">
              <a:avLst/>
            </a:prstGeom>
            <a:noFill/>
          </p:spPr>
          <p:txBody>
            <a:bodyPr wrap="square" rtlCol="0">
              <a:spAutoFit/>
            </a:bodyPr>
            <a:lstStyle/>
            <a:p>
              <a:pPr algn="ctr"/>
              <a:r>
                <a:rPr lang="pl-PL" sz="3600" dirty="0">
                  <a:latin typeface="Calisto MT" panose="02040603050505030304" pitchFamily="18" charset="0"/>
                </a:rPr>
                <a:t>76%</a:t>
              </a:r>
            </a:p>
          </p:txBody>
        </p:sp>
      </p:grpSp>
      <p:grpSp>
        <p:nvGrpSpPr>
          <p:cNvPr id="16" name="Group 15"/>
          <p:cNvGrpSpPr/>
          <p:nvPr/>
        </p:nvGrpSpPr>
        <p:grpSpPr>
          <a:xfrm>
            <a:off x="8121650" y="3409950"/>
            <a:ext cx="2019300" cy="2019300"/>
            <a:chOff x="8121650" y="3282950"/>
            <a:chExt cx="2019300" cy="2019300"/>
          </a:xfrm>
        </p:grpSpPr>
        <p:sp>
          <p:nvSpPr>
            <p:cNvPr id="10" name="Block Arc 9"/>
            <p:cNvSpPr/>
            <p:nvPr/>
          </p:nvSpPr>
          <p:spPr>
            <a:xfrm rot="15990181">
              <a:off x="8121650" y="3282950"/>
              <a:ext cx="2019300" cy="2019300"/>
            </a:xfrm>
            <a:prstGeom prst="blockArc">
              <a:avLst>
                <a:gd name="adj1" fmla="val 12346870"/>
                <a:gd name="adj2" fmla="val 447634"/>
                <a:gd name="adj3" fmla="val 10039"/>
              </a:avLst>
            </a:prstGeom>
            <a:gradFill flip="none" rotWithShape="1">
              <a:gsLst>
                <a:gs pos="0">
                  <a:schemeClr val="accent1">
                    <a:lumMod val="50000"/>
                  </a:schemeClr>
                </a:gs>
                <a:gs pos="100000">
                  <a:schemeClr val="accent1">
                    <a:lumMod val="60000"/>
                    <a:lumOff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1" name="TextBox 10"/>
            <p:cNvSpPr txBox="1"/>
            <p:nvPr/>
          </p:nvSpPr>
          <p:spPr>
            <a:xfrm>
              <a:off x="8445500" y="3944034"/>
              <a:ext cx="1422400" cy="646331"/>
            </a:xfrm>
            <a:prstGeom prst="rect">
              <a:avLst/>
            </a:prstGeom>
            <a:noFill/>
          </p:spPr>
          <p:txBody>
            <a:bodyPr wrap="square" rtlCol="0">
              <a:spAutoFit/>
            </a:bodyPr>
            <a:lstStyle/>
            <a:p>
              <a:pPr algn="ctr"/>
              <a:r>
                <a:rPr lang="pl-PL" sz="3600" dirty="0">
                  <a:latin typeface="Calisto MT" panose="02040603050505030304" pitchFamily="18" charset="0"/>
                </a:rPr>
                <a:t>30%</a:t>
              </a:r>
            </a:p>
          </p:txBody>
        </p:sp>
      </p:grpSp>
      <p:grpSp>
        <p:nvGrpSpPr>
          <p:cNvPr id="14" name="Group 13"/>
          <p:cNvGrpSpPr/>
          <p:nvPr/>
        </p:nvGrpSpPr>
        <p:grpSpPr>
          <a:xfrm>
            <a:off x="2270125" y="3409950"/>
            <a:ext cx="2019300" cy="2019300"/>
            <a:chOff x="2270125" y="3282950"/>
            <a:chExt cx="2019300" cy="2019300"/>
          </a:xfrm>
        </p:grpSpPr>
        <p:sp>
          <p:nvSpPr>
            <p:cNvPr id="12" name="Block Arc 11"/>
            <p:cNvSpPr/>
            <p:nvPr/>
          </p:nvSpPr>
          <p:spPr>
            <a:xfrm rot="15964276">
              <a:off x="2270125" y="3282950"/>
              <a:ext cx="2019300" cy="2019300"/>
            </a:xfrm>
            <a:prstGeom prst="blockArc">
              <a:avLst>
                <a:gd name="adj1" fmla="val 3483263"/>
                <a:gd name="adj2" fmla="val 447634"/>
                <a:gd name="adj3" fmla="val 10039"/>
              </a:avLst>
            </a:prstGeom>
            <a:gradFill flip="none" rotWithShape="1">
              <a:gsLst>
                <a:gs pos="0">
                  <a:srgbClr val="C00000"/>
                </a:gs>
                <a:gs pos="100000">
                  <a:schemeClr val="accent2">
                    <a:lumMod val="60000"/>
                    <a:lumOff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3" name="TextBox 12"/>
            <p:cNvSpPr txBox="1"/>
            <p:nvPr/>
          </p:nvSpPr>
          <p:spPr>
            <a:xfrm>
              <a:off x="2593975" y="3944034"/>
              <a:ext cx="1422400" cy="646331"/>
            </a:xfrm>
            <a:prstGeom prst="rect">
              <a:avLst/>
            </a:prstGeom>
            <a:noFill/>
          </p:spPr>
          <p:txBody>
            <a:bodyPr wrap="square" rtlCol="0">
              <a:spAutoFit/>
            </a:bodyPr>
            <a:lstStyle/>
            <a:p>
              <a:pPr algn="ctr"/>
              <a:r>
                <a:rPr lang="pl-PL" sz="3600" dirty="0">
                  <a:latin typeface="Calisto MT" panose="02040603050505030304" pitchFamily="18" charset="0"/>
                </a:rPr>
                <a:t>90%</a:t>
              </a:r>
            </a:p>
          </p:txBody>
        </p:sp>
      </p:grpSp>
      <p:sp>
        <p:nvSpPr>
          <p:cNvPr id="19" name="TextBox 18"/>
          <p:cNvSpPr txBox="1"/>
          <p:nvPr/>
        </p:nvSpPr>
        <p:spPr>
          <a:xfrm>
            <a:off x="1955800" y="2197100"/>
            <a:ext cx="8686800" cy="923330"/>
          </a:xfrm>
          <a:prstGeom prst="rect">
            <a:avLst/>
          </a:prstGeom>
          <a:noFill/>
        </p:spPr>
        <p:txBody>
          <a:bodyPr wrap="square" rtlCol="0">
            <a:spAutoFit/>
          </a:bodyPr>
          <a:lstStyle/>
          <a:p>
            <a:pPr algn="ctr"/>
            <a:r>
              <a:rPr lang="pl-PL" dirty="0">
                <a:solidFill>
                  <a:srgbClr val="909090"/>
                </a:solidFill>
                <a:latin typeface="Calisto MT" panose="02040603050505030304" pitchFamily="18" charset="0"/>
              </a:rPr>
              <a:t>"Lorem ipsum dolor sit amet, consectetur adipiscing elit, sed do eiusmod tempor incididunt ut labore et dolore magna aliqua. Ut enim ad minim veniam, quis nostrud exercitation ullamco laboris nisi </a:t>
            </a:r>
          </a:p>
        </p:txBody>
      </p:sp>
      <p:sp>
        <p:nvSpPr>
          <p:cNvPr id="20" name="TextBox 19"/>
          <p:cNvSpPr txBox="1"/>
          <p:nvPr/>
        </p:nvSpPr>
        <p:spPr>
          <a:xfrm>
            <a:off x="1955800" y="1259700"/>
            <a:ext cx="8686800" cy="646331"/>
          </a:xfrm>
          <a:prstGeom prst="rect">
            <a:avLst/>
          </a:prstGeom>
          <a:noFill/>
        </p:spPr>
        <p:txBody>
          <a:bodyPr wrap="square" rtlCol="0">
            <a:spAutoFit/>
          </a:bodyPr>
          <a:lstStyle/>
          <a:p>
            <a:pPr algn="ctr"/>
            <a:r>
              <a:rPr lang="pl-PL" sz="3600" b="1" dirty="0">
                <a:latin typeface="Calisto MT" panose="02040603050505030304" pitchFamily="18" charset="0"/>
              </a:rPr>
              <a:t>Title of this information slide</a:t>
            </a:r>
          </a:p>
        </p:txBody>
      </p:sp>
    </p:spTree>
    <p:extLst>
      <p:ext uri="{BB962C8B-B14F-4D97-AF65-F5344CB8AC3E}">
        <p14:creationId xmlns:p14="http://schemas.microsoft.com/office/powerpoint/2010/main" val="3337317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329214" y="2461518"/>
            <a:ext cx="4487944" cy="1160948"/>
            <a:chOff x="1324920" y="2438595"/>
            <a:chExt cx="4487944" cy="1160948"/>
          </a:xfrm>
        </p:grpSpPr>
        <p:grpSp>
          <p:nvGrpSpPr>
            <p:cNvPr id="22" name="Group 21"/>
            <p:cNvGrpSpPr/>
            <p:nvPr/>
          </p:nvGrpSpPr>
          <p:grpSpPr>
            <a:xfrm>
              <a:off x="1324920" y="2438595"/>
              <a:ext cx="4487944" cy="1160948"/>
              <a:chOff x="1324920" y="2438595"/>
              <a:chExt cx="4487944" cy="1160948"/>
            </a:xfrm>
          </p:grpSpPr>
          <p:grpSp>
            <p:nvGrpSpPr>
              <p:cNvPr id="7" name="Group 6"/>
              <p:cNvGrpSpPr/>
              <p:nvPr/>
            </p:nvGrpSpPr>
            <p:grpSpPr>
              <a:xfrm>
                <a:off x="1324920" y="2438595"/>
                <a:ext cx="4487944" cy="1160948"/>
                <a:chOff x="918519" y="1495167"/>
                <a:chExt cx="8184292" cy="2117125"/>
              </a:xfrm>
            </p:grpSpPr>
            <p:sp>
              <p:nvSpPr>
                <p:cNvPr id="5" name="Rectangle: Top Corners Rounded 4"/>
                <p:cNvSpPr/>
                <p:nvPr/>
              </p:nvSpPr>
              <p:spPr>
                <a:xfrm rot="16200000">
                  <a:off x="937053" y="1476633"/>
                  <a:ext cx="2117125" cy="2154194"/>
                </a:xfrm>
                <a:prstGeom prst="round2SameRect">
                  <a:avLst/>
                </a:prstGeom>
                <a:solidFill>
                  <a:srgbClr val="60A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Rectangle: Top Corners Rounded 5"/>
                <p:cNvSpPr/>
                <p:nvPr/>
              </p:nvSpPr>
              <p:spPr>
                <a:xfrm rot="5400000">
                  <a:off x="5029199" y="-461319"/>
                  <a:ext cx="2117125" cy="6030098"/>
                </a:xfrm>
                <a:prstGeom prst="round2SameRect">
                  <a:avLst/>
                </a:prstGeom>
                <a:solidFill>
                  <a:srgbClr val="25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323" y="2500645"/>
                <a:ext cx="1002078" cy="1002078"/>
              </a:xfrm>
              <a:prstGeom prst="rect">
                <a:avLst/>
              </a:prstGeom>
            </p:spPr>
          </p:pic>
        </p:grpSp>
        <p:sp>
          <p:nvSpPr>
            <p:cNvPr id="26" name="TextBox 25"/>
            <p:cNvSpPr txBox="1"/>
            <p:nvPr/>
          </p:nvSpPr>
          <p:spPr>
            <a:xfrm>
              <a:off x="2648419" y="2591919"/>
              <a:ext cx="2946400" cy="830997"/>
            </a:xfrm>
            <a:prstGeom prst="rect">
              <a:avLst/>
            </a:prstGeom>
            <a:noFill/>
          </p:spPr>
          <p:txBody>
            <a:bodyPr wrap="square" rtlCol="0">
              <a:spAutoFit/>
            </a:bodyPr>
            <a:lstStyle/>
            <a:p>
              <a:pPr algn="ctr"/>
              <a:r>
                <a:rPr lang="pl-PL" sz="1600" dirty="0">
                  <a:solidFill>
                    <a:schemeClr val="bg1"/>
                  </a:solidFill>
                </a:rPr>
                <a:t>Lorem ipsum dolor sit amet, consectetur adipiscing elit, sed do eiusmod tempor </a:t>
              </a:r>
            </a:p>
          </p:txBody>
        </p:sp>
      </p:grpSp>
      <p:grpSp>
        <p:nvGrpSpPr>
          <p:cNvPr id="30" name="Group 29"/>
          <p:cNvGrpSpPr/>
          <p:nvPr/>
        </p:nvGrpSpPr>
        <p:grpSpPr>
          <a:xfrm>
            <a:off x="6462975" y="2438595"/>
            <a:ext cx="4487944" cy="1160948"/>
            <a:chOff x="6462975" y="2438595"/>
            <a:chExt cx="4487944" cy="1160948"/>
          </a:xfrm>
        </p:grpSpPr>
        <p:grpSp>
          <p:nvGrpSpPr>
            <p:cNvPr id="25" name="Group 24"/>
            <p:cNvGrpSpPr/>
            <p:nvPr/>
          </p:nvGrpSpPr>
          <p:grpSpPr>
            <a:xfrm>
              <a:off x="6462975" y="2438595"/>
              <a:ext cx="4487944" cy="1160948"/>
              <a:chOff x="6462975" y="2438595"/>
              <a:chExt cx="4487944" cy="1160948"/>
            </a:xfrm>
          </p:grpSpPr>
          <p:grpSp>
            <p:nvGrpSpPr>
              <p:cNvPr id="9" name="Group 8"/>
              <p:cNvGrpSpPr/>
              <p:nvPr/>
            </p:nvGrpSpPr>
            <p:grpSpPr>
              <a:xfrm>
                <a:off x="6462975" y="2438595"/>
                <a:ext cx="4487944" cy="1160948"/>
                <a:chOff x="918519" y="1495167"/>
                <a:chExt cx="8184292" cy="2117125"/>
              </a:xfrm>
            </p:grpSpPr>
            <p:sp>
              <p:nvSpPr>
                <p:cNvPr id="10" name="Rectangle: Top Corners Rounded 9"/>
                <p:cNvSpPr/>
                <p:nvPr/>
              </p:nvSpPr>
              <p:spPr>
                <a:xfrm rot="16200000">
                  <a:off x="937053" y="1476633"/>
                  <a:ext cx="2117125" cy="2154194"/>
                </a:xfrm>
                <a:prstGeom prst="round2SameRect">
                  <a:avLst/>
                </a:prstGeom>
                <a:solidFill>
                  <a:srgbClr val="60A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Rectangle: Top Corners Rounded 10"/>
                <p:cNvSpPr/>
                <p:nvPr/>
              </p:nvSpPr>
              <p:spPr>
                <a:xfrm rot="5400000">
                  <a:off x="5029199" y="-461319"/>
                  <a:ext cx="2117125" cy="6030098"/>
                </a:xfrm>
                <a:prstGeom prst="round2SameRect">
                  <a:avLst/>
                </a:prstGeom>
                <a:solidFill>
                  <a:srgbClr val="25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573" y="2591919"/>
                <a:ext cx="1002078" cy="1002078"/>
              </a:xfrm>
              <a:prstGeom prst="rect">
                <a:avLst/>
              </a:prstGeom>
            </p:spPr>
          </p:pic>
        </p:grpSp>
        <p:sp>
          <p:nvSpPr>
            <p:cNvPr id="27" name="TextBox 26"/>
            <p:cNvSpPr txBox="1"/>
            <p:nvPr/>
          </p:nvSpPr>
          <p:spPr>
            <a:xfrm>
              <a:off x="7824384" y="2597645"/>
              <a:ext cx="2946400" cy="830997"/>
            </a:xfrm>
            <a:prstGeom prst="rect">
              <a:avLst/>
            </a:prstGeom>
            <a:noFill/>
          </p:spPr>
          <p:txBody>
            <a:bodyPr wrap="square" rtlCol="0">
              <a:spAutoFit/>
            </a:bodyPr>
            <a:lstStyle/>
            <a:p>
              <a:pPr algn="ctr"/>
              <a:r>
                <a:rPr lang="pl-PL" sz="1600" dirty="0">
                  <a:solidFill>
                    <a:schemeClr val="bg1"/>
                  </a:solidFill>
                </a:rPr>
                <a:t>Lorem ipsum dolor sit amet, consectetur adipiscing elit, sed do eiusmod tempor </a:t>
              </a:r>
            </a:p>
          </p:txBody>
        </p:sp>
      </p:grpSp>
      <p:grpSp>
        <p:nvGrpSpPr>
          <p:cNvPr id="32" name="Group 31"/>
          <p:cNvGrpSpPr/>
          <p:nvPr/>
        </p:nvGrpSpPr>
        <p:grpSpPr>
          <a:xfrm>
            <a:off x="1324920" y="4477852"/>
            <a:ext cx="4487944" cy="1160948"/>
            <a:chOff x="1324920" y="4477852"/>
            <a:chExt cx="4487944" cy="1160948"/>
          </a:xfrm>
        </p:grpSpPr>
        <p:grpSp>
          <p:nvGrpSpPr>
            <p:cNvPr id="23" name="Group 22"/>
            <p:cNvGrpSpPr/>
            <p:nvPr/>
          </p:nvGrpSpPr>
          <p:grpSpPr>
            <a:xfrm>
              <a:off x="1324920" y="4477852"/>
              <a:ext cx="4487944" cy="1160948"/>
              <a:chOff x="1324920" y="4477852"/>
              <a:chExt cx="4487944" cy="1160948"/>
            </a:xfrm>
          </p:grpSpPr>
          <p:grpSp>
            <p:nvGrpSpPr>
              <p:cNvPr id="15" name="Group 14"/>
              <p:cNvGrpSpPr/>
              <p:nvPr/>
            </p:nvGrpSpPr>
            <p:grpSpPr>
              <a:xfrm>
                <a:off x="1324920" y="4477852"/>
                <a:ext cx="4487944" cy="1160948"/>
                <a:chOff x="918519" y="1495167"/>
                <a:chExt cx="8184292" cy="2117125"/>
              </a:xfrm>
            </p:grpSpPr>
            <p:sp>
              <p:nvSpPr>
                <p:cNvPr id="16" name="Rectangle: Top Corners Rounded 15"/>
                <p:cNvSpPr/>
                <p:nvPr/>
              </p:nvSpPr>
              <p:spPr>
                <a:xfrm rot="16200000">
                  <a:off x="937053" y="1476633"/>
                  <a:ext cx="2117125" cy="2154194"/>
                </a:xfrm>
                <a:prstGeom prst="round2SameRect">
                  <a:avLst/>
                </a:prstGeom>
                <a:solidFill>
                  <a:srgbClr val="60A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Rectangle: Top Corners Rounded 16"/>
                <p:cNvSpPr/>
                <p:nvPr/>
              </p:nvSpPr>
              <p:spPr>
                <a:xfrm rot="5400000">
                  <a:off x="5029199" y="-461319"/>
                  <a:ext cx="2117125" cy="6030098"/>
                </a:xfrm>
                <a:prstGeom prst="round2SameRect">
                  <a:avLst/>
                </a:prstGeom>
                <a:solidFill>
                  <a:srgbClr val="25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0007" y="4572808"/>
                <a:ext cx="1002078" cy="1002078"/>
              </a:xfrm>
              <a:prstGeom prst="rect">
                <a:avLst/>
              </a:prstGeom>
            </p:spPr>
          </p:pic>
        </p:grpSp>
        <p:sp>
          <p:nvSpPr>
            <p:cNvPr id="28" name="TextBox 27"/>
            <p:cNvSpPr txBox="1"/>
            <p:nvPr/>
          </p:nvSpPr>
          <p:spPr>
            <a:xfrm>
              <a:off x="2686329" y="4639297"/>
              <a:ext cx="2946400" cy="830997"/>
            </a:xfrm>
            <a:prstGeom prst="rect">
              <a:avLst/>
            </a:prstGeom>
            <a:noFill/>
          </p:spPr>
          <p:txBody>
            <a:bodyPr wrap="square" rtlCol="0">
              <a:spAutoFit/>
            </a:bodyPr>
            <a:lstStyle/>
            <a:p>
              <a:pPr algn="ctr"/>
              <a:r>
                <a:rPr lang="pl-PL" sz="1600" dirty="0">
                  <a:solidFill>
                    <a:schemeClr val="bg1"/>
                  </a:solidFill>
                </a:rPr>
                <a:t>Lorem ipsum dolor sit amet, consectetur adipiscing elit, sed do eiusmod tempor </a:t>
              </a:r>
            </a:p>
          </p:txBody>
        </p:sp>
      </p:grpSp>
      <p:grpSp>
        <p:nvGrpSpPr>
          <p:cNvPr id="33" name="Group 32"/>
          <p:cNvGrpSpPr/>
          <p:nvPr/>
        </p:nvGrpSpPr>
        <p:grpSpPr>
          <a:xfrm>
            <a:off x="6462976" y="4474322"/>
            <a:ext cx="4487944" cy="1160948"/>
            <a:chOff x="6462976" y="4474322"/>
            <a:chExt cx="4487944" cy="1160948"/>
          </a:xfrm>
        </p:grpSpPr>
        <p:grpSp>
          <p:nvGrpSpPr>
            <p:cNvPr id="24" name="Group 23"/>
            <p:cNvGrpSpPr/>
            <p:nvPr/>
          </p:nvGrpSpPr>
          <p:grpSpPr>
            <a:xfrm>
              <a:off x="6462976" y="4474322"/>
              <a:ext cx="4487944" cy="1160948"/>
              <a:chOff x="6462976" y="4474322"/>
              <a:chExt cx="4487944" cy="1160948"/>
            </a:xfrm>
          </p:grpSpPr>
          <p:grpSp>
            <p:nvGrpSpPr>
              <p:cNvPr id="12" name="Group 11"/>
              <p:cNvGrpSpPr/>
              <p:nvPr/>
            </p:nvGrpSpPr>
            <p:grpSpPr>
              <a:xfrm>
                <a:off x="6462976" y="4474322"/>
                <a:ext cx="4487944" cy="1160948"/>
                <a:chOff x="918519" y="1495167"/>
                <a:chExt cx="8184292" cy="2117125"/>
              </a:xfrm>
            </p:grpSpPr>
            <p:sp>
              <p:nvSpPr>
                <p:cNvPr id="13" name="Rectangle: Top Corners Rounded 12"/>
                <p:cNvSpPr/>
                <p:nvPr/>
              </p:nvSpPr>
              <p:spPr>
                <a:xfrm rot="16200000">
                  <a:off x="937053" y="1476633"/>
                  <a:ext cx="2117125" cy="2154194"/>
                </a:xfrm>
                <a:prstGeom prst="round2SameRect">
                  <a:avLst/>
                </a:prstGeom>
                <a:solidFill>
                  <a:srgbClr val="60A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Rectangle: Top Corners Rounded 13"/>
                <p:cNvSpPr/>
                <p:nvPr/>
              </p:nvSpPr>
              <p:spPr>
                <a:xfrm rot="5400000">
                  <a:off x="5029199" y="-461319"/>
                  <a:ext cx="2117125" cy="6030098"/>
                </a:xfrm>
                <a:prstGeom prst="round2SameRect">
                  <a:avLst/>
                </a:prstGeom>
                <a:solidFill>
                  <a:srgbClr val="25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7473" y="4572808"/>
                <a:ext cx="1002078" cy="1002078"/>
              </a:xfrm>
              <a:prstGeom prst="rect">
                <a:avLst/>
              </a:prstGeom>
            </p:spPr>
          </p:pic>
        </p:grpSp>
        <p:sp>
          <p:nvSpPr>
            <p:cNvPr id="29" name="TextBox 28"/>
            <p:cNvSpPr txBox="1"/>
            <p:nvPr/>
          </p:nvSpPr>
          <p:spPr>
            <a:xfrm>
              <a:off x="7806768" y="4648439"/>
              <a:ext cx="2946400" cy="830997"/>
            </a:xfrm>
            <a:prstGeom prst="rect">
              <a:avLst/>
            </a:prstGeom>
            <a:noFill/>
          </p:spPr>
          <p:txBody>
            <a:bodyPr wrap="square" rtlCol="0">
              <a:spAutoFit/>
            </a:bodyPr>
            <a:lstStyle/>
            <a:p>
              <a:pPr algn="ctr"/>
              <a:r>
                <a:rPr lang="pl-PL" sz="1600" dirty="0">
                  <a:solidFill>
                    <a:schemeClr val="bg1"/>
                  </a:solidFill>
                </a:rPr>
                <a:t>Lorem ipsum dolor sit amet, consectetur adipiscing elit, sed do eiusmod tempor </a:t>
              </a:r>
            </a:p>
          </p:txBody>
        </p:sp>
      </p:grpSp>
      <p:grpSp>
        <p:nvGrpSpPr>
          <p:cNvPr id="39" name="Group 38"/>
          <p:cNvGrpSpPr/>
          <p:nvPr/>
        </p:nvGrpSpPr>
        <p:grpSpPr>
          <a:xfrm>
            <a:off x="-19051" y="141528"/>
            <a:ext cx="4406902" cy="1846972"/>
            <a:chOff x="-1" y="274878"/>
            <a:chExt cx="4406902" cy="1846972"/>
          </a:xfrm>
        </p:grpSpPr>
        <p:grpSp>
          <p:nvGrpSpPr>
            <p:cNvPr id="38" name="Group 37"/>
            <p:cNvGrpSpPr/>
            <p:nvPr/>
          </p:nvGrpSpPr>
          <p:grpSpPr>
            <a:xfrm>
              <a:off x="-1" y="274878"/>
              <a:ext cx="3928596" cy="1786613"/>
              <a:chOff x="-1" y="274878"/>
              <a:chExt cx="3928596" cy="1786613"/>
            </a:xfrm>
          </p:grpSpPr>
          <p:sp>
            <p:nvSpPr>
              <p:cNvPr id="37" name="Rectangle: Top Corners Rounded 36"/>
              <p:cNvSpPr/>
              <p:nvPr/>
            </p:nvSpPr>
            <p:spPr>
              <a:xfrm rot="5400000">
                <a:off x="330233" y="955401"/>
                <a:ext cx="775856" cy="1436323"/>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4" name="Rectangle: Top Corners Rounded 33"/>
              <p:cNvSpPr/>
              <p:nvPr/>
            </p:nvSpPr>
            <p:spPr>
              <a:xfrm rot="5400000">
                <a:off x="-91525" y="411593"/>
                <a:ext cx="1160948" cy="977900"/>
              </a:xfrm>
              <a:prstGeom prst="round2SameRect">
                <a:avLst/>
              </a:prstGeom>
              <a:solidFill>
                <a:srgbClr val="25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5" name="TextBox 34"/>
              <p:cNvSpPr txBox="1"/>
              <p:nvPr/>
            </p:nvSpPr>
            <p:spPr>
              <a:xfrm>
                <a:off x="601875" y="274878"/>
                <a:ext cx="3326720" cy="1107996"/>
              </a:xfrm>
              <a:prstGeom prst="rect">
                <a:avLst/>
              </a:prstGeom>
              <a:noFill/>
            </p:spPr>
            <p:txBody>
              <a:bodyPr wrap="square" rtlCol="0">
                <a:spAutoFit/>
              </a:bodyPr>
              <a:lstStyle/>
              <a:p>
                <a:pPr algn="ctr"/>
                <a:r>
                  <a:rPr lang="pl-PL" sz="6600" b="1" dirty="0"/>
                  <a:t>SLIDE</a:t>
                </a:r>
                <a:endParaRPr lang="pl-PL" sz="6600" b="1" dirty="0">
                  <a:solidFill>
                    <a:srgbClr val="60A9D6"/>
                  </a:solidFill>
                </a:endParaRPr>
              </a:p>
            </p:txBody>
          </p:sp>
        </p:grpSp>
        <p:sp>
          <p:nvSpPr>
            <p:cNvPr id="36" name="TextBox 35"/>
            <p:cNvSpPr txBox="1"/>
            <p:nvPr/>
          </p:nvSpPr>
          <p:spPr>
            <a:xfrm>
              <a:off x="685295" y="1198520"/>
              <a:ext cx="3721606" cy="923330"/>
            </a:xfrm>
            <a:prstGeom prst="rect">
              <a:avLst/>
            </a:prstGeom>
            <a:noFill/>
          </p:spPr>
          <p:txBody>
            <a:bodyPr wrap="square" rtlCol="0">
              <a:spAutoFit/>
            </a:bodyPr>
            <a:lstStyle/>
            <a:p>
              <a:pPr algn="ctr"/>
              <a:r>
                <a:rPr lang="pl-PL" sz="5400" b="1" dirty="0">
                  <a:solidFill>
                    <a:srgbClr val="2578BD"/>
                  </a:solidFill>
                </a:rPr>
                <a:t>TITLE</a:t>
              </a:r>
            </a:p>
          </p:txBody>
        </p:sp>
      </p:grpSp>
    </p:spTree>
    <p:extLst>
      <p:ext uri="{BB962C8B-B14F-4D97-AF65-F5344CB8AC3E}">
        <p14:creationId xmlns:p14="http://schemas.microsoft.com/office/powerpoint/2010/main" val="2783709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7119" y="1181100"/>
            <a:ext cx="4241800" cy="4241800"/>
          </a:xfrm>
          <a:prstGeom prst="rect">
            <a:avLst/>
          </a:prstGeom>
          <a:solidFill>
            <a:srgbClr val="84CCF0">
              <a:alpha val="23000"/>
            </a:srgbClr>
          </a:solidFill>
          <a:ln w="114300">
            <a:solidFill>
              <a:srgbClr val="4BA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Nexa Light" panose="02000000000000000000" pitchFamily="50" charset="0"/>
            </a:endParaRPr>
          </a:p>
        </p:txBody>
      </p:sp>
      <p:pic>
        <p:nvPicPr>
          <p:cNvPr id="1026" name="Picture 2" descr="https://coolors.co/export/png/1c4db3-2971ce-4ba2e2-84ccf0-f1f1f1"/>
          <p:cNvPicPr>
            <a:picLocks noChangeAspect="1" noChangeArrowheads="1"/>
          </p:cNvPicPr>
          <p:nvPr/>
        </p:nvPicPr>
        <p:blipFill rotWithShape="1">
          <a:blip r:embed="rId2">
            <a:extLst>
              <a:ext uri="{28A0092B-C50C-407E-A947-70E740481C1C}">
                <a14:useLocalDpi xmlns:a14="http://schemas.microsoft.com/office/drawing/2010/main" val="0"/>
              </a:ext>
            </a:extLst>
          </a:blip>
          <a:srcRect t="61373" b="10605"/>
          <a:stretch/>
        </p:blipFill>
        <p:spPr bwMode="auto">
          <a:xfrm>
            <a:off x="2051908" y="7277100"/>
            <a:ext cx="7620000" cy="13345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7150" t="832" r="16450" b="14585"/>
          <a:stretch/>
        </p:blipFill>
        <p:spPr>
          <a:xfrm rot="796508">
            <a:off x="1377119" y="1085850"/>
            <a:ext cx="4241800" cy="4241800"/>
          </a:xfrm>
          <a:prstGeom prst="rect">
            <a:avLst/>
          </a:prstGeom>
        </p:spPr>
      </p:pic>
      <p:sp>
        <p:nvSpPr>
          <p:cNvPr id="6" name="Half Frame 5"/>
          <p:cNvSpPr/>
          <p:nvPr/>
        </p:nvSpPr>
        <p:spPr>
          <a:xfrm>
            <a:off x="1321557" y="1123951"/>
            <a:ext cx="4165600" cy="4165600"/>
          </a:xfrm>
          <a:prstGeom prst="halfFrame">
            <a:avLst>
              <a:gd name="adj1" fmla="val 2693"/>
              <a:gd name="adj2" fmla="val 2636"/>
            </a:avLst>
          </a:prstGeom>
          <a:solidFill>
            <a:srgbClr val="4BA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latin typeface="Nexa Light" panose="02000000000000000000" pitchFamily="50" charset="0"/>
            </a:endParaRPr>
          </a:p>
        </p:txBody>
      </p:sp>
      <p:sp>
        <p:nvSpPr>
          <p:cNvPr id="8" name="Half Frame 7"/>
          <p:cNvSpPr/>
          <p:nvPr/>
        </p:nvSpPr>
        <p:spPr>
          <a:xfrm rot="5400000">
            <a:off x="10102841" y="442364"/>
            <a:ext cx="1363173" cy="1363173"/>
          </a:xfrm>
          <a:prstGeom prst="halfFrame">
            <a:avLst>
              <a:gd name="adj1" fmla="val 9548"/>
              <a:gd name="adj2" fmla="val 9216"/>
            </a:avLst>
          </a:prstGeom>
          <a:solidFill>
            <a:srgbClr val="4BA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latin typeface="Nexa Light" panose="02000000000000000000" pitchFamily="50" charset="0"/>
            </a:endParaRPr>
          </a:p>
        </p:txBody>
      </p:sp>
      <p:sp>
        <p:nvSpPr>
          <p:cNvPr id="7" name="TextBox 6"/>
          <p:cNvSpPr txBox="1"/>
          <p:nvPr/>
        </p:nvSpPr>
        <p:spPr>
          <a:xfrm>
            <a:off x="6914508" y="2671280"/>
            <a:ext cx="4070345" cy="923330"/>
          </a:xfrm>
          <a:prstGeom prst="rect">
            <a:avLst/>
          </a:prstGeom>
          <a:noFill/>
        </p:spPr>
        <p:txBody>
          <a:bodyPr wrap="none" rtlCol="0">
            <a:spAutoFit/>
          </a:bodyPr>
          <a:lstStyle/>
          <a:p>
            <a:r>
              <a:rPr lang="pl-PL" sz="5400" b="1" dirty="0"/>
              <a:t>Nice design</a:t>
            </a:r>
          </a:p>
        </p:txBody>
      </p:sp>
      <p:sp>
        <p:nvSpPr>
          <p:cNvPr id="9" name="TextBox 8"/>
          <p:cNvSpPr txBox="1"/>
          <p:nvPr/>
        </p:nvSpPr>
        <p:spPr>
          <a:xfrm>
            <a:off x="6552306" y="3802084"/>
            <a:ext cx="4580587" cy="1569660"/>
          </a:xfrm>
          <a:prstGeom prst="rect">
            <a:avLst/>
          </a:prstGeom>
          <a:noFill/>
        </p:spPr>
        <p:txBody>
          <a:bodyPr wrap="square" rtlCol="0">
            <a:spAutoFit/>
          </a:bodyPr>
          <a:lstStyle/>
          <a:p>
            <a:pPr algn="ctr"/>
            <a:r>
              <a:rPr lang="pl-PL" sz="1600" dirty="0"/>
              <a:t>Lorem ipsum dolor sit amet, consectetur adipiscing elit, sed do eiusmod tempor incididunt ut labore et dolore magna aliqua. Ut enim ad minim veniam, quis nostrud exercitation ullamco laboris nisi ut aliquip ex ea commodo consequat. </a:t>
            </a:r>
          </a:p>
        </p:txBody>
      </p:sp>
      <p:grpSp>
        <p:nvGrpSpPr>
          <p:cNvPr id="2" name="Group 1"/>
          <p:cNvGrpSpPr/>
          <p:nvPr/>
        </p:nvGrpSpPr>
        <p:grpSpPr>
          <a:xfrm>
            <a:off x="8898632" y="514457"/>
            <a:ext cx="2322963" cy="1446484"/>
            <a:chOff x="9069114" y="483460"/>
            <a:chExt cx="2322963" cy="1446484"/>
          </a:xfrm>
        </p:grpSpPr>
        <p:sp>
          <p:nvSpPr>
            <p:cNvPr id="12" name="TextBox 11"/>
            <p:cNvSpPr txBox="1"/>
            <p:nvPr/>
          </p:nvSpPr>
          <p:spPr>
            <a:xfrm>
              <a:off x="9136331" y="483460"/>
              <a:ext cx="2255746" cy="1107996"/>
            </a:xfrm>
            <a:prstGeom prst="rect">
              <a:avLst/>
            </a:prstGeom>
            <a:noFill/>
          </p:spPr>
          <p:txBody>
            <a:bodyPr wrap="none" rtlCol="0">
              <a:spAutoFit/>
            </a:bodyPr>
            <a:lstStyle/>
            <a:p>
              <a:r>
                <a:rPr lang="pl-PL" sz="6600" b="1" dirty="0">
                  <a:solidFill>
                    <a:schemeClr val="bg1">
                      <a:lumMod val="85000"/>
                    </a:schemeClr>
                  </a:solidFill>
                </a:rPr>
                <a:t>birds</a:t>
              </a:r>
            </a:p>
          </p:txBody>
        </p:sp>
        <p:sp>
          <p:nvSpPr>
            <p:cNvPr id="13" name="TextBox 12"/>
            <p:cNvSpPr txBox="1"/>
            <p:nvPr/>
          </p:nvSpPr>
          <p:spPr>
            <a:xfrm>
              <a:off x="9069114" y="1283613"/>
              <a:ext cx="569387" cy="646331"/>
            </a:xfrm>
            <a:prstGeom prst="rect">
              <a:avLst/>
            </a:prstGeom>
            <a:noFill/>
          </p:spPr>
          <p:txBody>
            <a:bodyPr wrap="none" rtlCol="0">
              <a:spAutoFit/>
            </a:bodyPr>
            <a:lstStyle/>
            <a:p>
              <a:r>
                <a:rPr lang="pl-PL" sz="3600" b="1" dirty="0">
                  <a:solidFill>
                    <a:srgbClr val="2971CE"/>
                  </a:solidFill>
                </a:rPr>
                <a:t>1.</a:t>
              </a:r>
            </a:p>
          </p:txBody>
        </p:sp>
        <p:sp>
          <p:nvSpPr>
            <p:cNvPr id="14" name="TextBox 13"/>
            <p:cNvSpPr txBox="1"/>
            <p:nvPr/>
          </p:nvSpPr>
          <p:spPr>
            <a:xfrm>
              <a:off x="9490570" y="1375780"/>
              <a:ext cx="1802096" cy="523220"/>
            </a:xfrm>
            <a:prstGeom prst="rect">
              <a:avLst/>
            </a:prstGeom>
            <a:noFill/>
          </p:spPr>
          <p:txBody>
            <a:bodyPr wrap="none" rtlCol="0">
              <a:spAutoFit/>
            </a:bodyPr>
            <a:lstStyle/>
            <a:p>
              <a:r>
                <a:rPr lang="pl-PL" sz="2800" b="1" dirty="0">
                  <a:solidFill>
                    <a:schemeClr val="bg1">
                      <a:lumMod val="85000"/>
                    </a:schemeClr>
                  </a:solidFill>
                </a:rPr>
                <a:t>birdname</a:t>
              </a:r>
            </a:p>
          </p:txBody>
        </p:sp>
      </p:grpSp>
    </p:spTree>
    <p:extLst>
      <p:ext uri="{BB962C8B-B14F-4D97-AF65-F5344CB8AC3E}">
        <p14:creationId xmlns:p14="http://schemas.microsoft.com/office/powerpoint/2010/main" val="1213539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B1F3A"/>
        </a:solidFill>
        <a:effectLst/>
      </p:bgPr>
    </p:bg>
    <p:spTree>
      <p:nvGrpSpPr>
        <p:cNvPr id="1" name=""/>
        <p:cNvGrpSpPr/>
        <p:nvPr/>
      </p:nvGrpSpPr>
      <p:grpSpPr>
        <a:xfrm>
          <a:off x="0" y="0"/>
          <a:ext cx="0" cy="0"/>
          <a:chOff x="0" y="0"/>
          <a:chExt cx="0" cy="0"/>
        </a:xfrm>
      </p:grpSpPr>
      <p:graphicFrame>
        <p:nvGraphicFramePr>
          <p:cNvPr id="8" name="Chart 7"/>
          <p:cNvGraphicFramePr/>
          <p:nvPr>
            <p:extLst/>
          </p:nvPr>
        </p:nvGraphicFramePr>
        <p:xfrm>
          <a:off x="-287068" y="710865"/>
          <a:ext cx="7565571" cy="502657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6983390" y="862941"/>
            <a:ext cx="37475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6000" b="1" i="0" u="none" strike="noStrike" kern="1200" cap="none" spc="0" normalizeH="0" baseline="0" noProof="0" dirty="0">
                <a:ln>
                  <a:noFill/>
                </a:ln>
                <a:solidFill>
                  <a:prstClr val="white"/>
                </a:solidFill>
                <a:effectLst/>
                <a:uLnTx/>
                <a:uFillTx/>
                <a:latin typeface="Calibri" panose="020F0502020204030204"/>
                <a:ea typeface="+mn-ea"/>
                <a:cs typeface="+mn-cs"/>
              </a:rPr>
              <a:t>Pie chart</a:t>
            </a:r>
          </a:p>
        </p:txBody>
      </p:sp>
      <p:sp>
        <p:nvSpPr>
          <p:cNvPr id="10" name="Rectangle: Rounded Corners 9"/>
          <p:cNvSpPr/>
          <p:nvPr/>
        </p:nvSpPr>
        <p:spPr>
          <a:xfrm>
            <a:off x="7153786" y="1950697"/>
            <a:ext cx="3503387" cy="45719"/>
          </a:xfrm>
          <a:prstGeom prst="roundRect">
            <a:avLst/>
          </a:prstGeom>
          <a:solidFill>
            <a:srgbClr val="FF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060350" y="2307713"/>
            <a:ext cx="36705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a:ln>
                  <a:noFill/>
                </a:ln>
                <a:solidFill>
                  <a:prstClr val="white"/>
                </a:solidFill>
                <a:effectLst/>
                <a:uLnTx/>
                <a:uFillTx/>
                <a:latin typeface="Calibri" panose="020F0502020204030204"/>
                <a:ea typeface="+mn-ea"/>
                <a:cs typeface="+mn-cs"/>
              </a:rPr>
              <a:t>Lorem ipsum dolor sit amet, consectetur adipiscing elit, sed do eiusmod tempor incididunt ut labore et dolore magna aliqua. Ut enim ad minim veniam, quis nostrud </a:t>
            </a:r>
            <a:endParaRPr kumimoji="0" lang="pl-PL"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p:cNvSpPr/>
          <p:nvPr/>
        </p:nvSpPr>
        <p:spPr>
          <a:xfrm>
            <a:off x="7044422" y="4666802"/>
            <a:ext cx="3625451" cy="778533"/>
          </a:xfrm>
          <a:prstGeom prst="roundRect">
            <a:avLst/>
          </a:prstGeom>
          <a:solidFill>
            <a:srgbClr val="FF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1B1F3A"/>
                </a:solidFill>
                <a:effectLst/>
                <a:uLnTx/>
                <a:uFillTx/>
                <a:latin typeface="Calibri" panose="020F0502020204030204"/>
                <a:ea typeface="+mn-ea"/>
                <a:cs typeface="+mn-cs"/>
              </a:rPr>
              <a:t>25% growth over the year!</a:t>
            </a:r>
          </a:p>
        </p:txBody>
      </p:sp>
    </p:spTree>
    <p:extLst>
      <p:ext uri="{BB962C8B-B14F-4D97-AF65-F5344CB8AC3E}">
        <p14:creationId xmlns:p14="http://schemas.microsoft.com/office/powerpoint/2010/main" val="1951156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
            <a:ext cx="6555568" cy="914400"/>
          </a:xfrm>
        </p:spPr>
        <p:txBody>
          <a:bodyPr/>
          <a:lstStyle/>
          <a:p>
            <a:r>
              <a:rPr lang="pl-PL" dirty="0"/>
              <a:t>An example organigramme</a:t>
            </a:r>
          </a:p>
        </p:txBody>
      </p:sp>
      <p:grpSp>
        <p:nvGrpSpPr>
          <p:cNvPr id="5" name="Group 4"/>
          <p:cNvGrpSpPr/>
          <p:nvPr/>
        </p:nvGrpSpPr>
        <p:grpSpPr>
          <a:xfrm>
            <a:off x="2205365" y="1152108"/>
            <a:ext cx="7510908" cy="5418236"/>
            <a:chOff x="1476945" y="1028121"/>
            <a:chExt cx="7510908" cy="5418236"/>
          </a:xfrm>
        </p:grpSpPr>
        <p:sp>
          <p:nvSpPr>
            <p:cNvPr id="6" name="Freeform: Shape 5"/>
            <p:cNvSpPr/>
            <p:nvPr/>
          </p:nvSpPr>
          <p:spPr>
            <a:xfrm>
              <a:off x="5062066" y="1839234"/>
              <a:ext cx="170333" cy="746224"/>
            </a:xfrm>
            <a:custGeom>
              <a:avLst/>
              <a:gdLst/>
              <a:ahLst/>
              <a:cxnLst/>
              <a:rect l="0" t="0" r="0" b="0"/>
              <a:pathLst>
                <a:path>
                  <a:moveTo>
                    <a:pt x="170333" y="0"/>
                  </a:moveTo>
                  <a:lnTo>
                    <a:pt x="170333" y="746224"/>
                  </a:lnTo>
                  <a:lnTo>
                    <a:pt x="0" y="746224"/>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 name="Freeform: Shape 6"/>
            <p:cNvSpPr/>
            <p:nvPr/>
          </p:nvSpPr>
          <p:spPr>
            <a:xfrm>
              <a:off x="5232400" y="1839234"/>
              <a:ext cx="2944341" cy="1492448"/>
            </a:xfrm>
            <a:custGeom>
              <a:avLst/>
              <a:gdLst/>
              <a:ahLst/>
              <a:cxnLst/>
              <a:rect l="0" t="0" r="0" b="0"/>
              <a:pathLst>
                <a:path>
                  <a:moveTo>
                    <a:pt x="0" y="0"/>
                  </a:moveTo>
                  <a:lnTo>
                    <a:pt x="0" y="1322114"/>
                  </a:lnTo>
                  <a:lnTo>
                    <a:pt x="2944341" y="1322114"/>
                  </a:lnTo>
                  <a:lnTo>
                    <a:pt x="2944341" y="149244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 name="Freeform: Shape 7"/>
            <p:cNvSpPr/>
            <p:nvPr/>
          </p:nvSpPr>
          <p:spPr>
            <a:xfrm>
              <a:off x="5564956" y="4142796"/>
              <a:ext cx="243333" cy="1898005"/>
            </a:xfrm>
            <a:custGeom>
              <a:avLst/>
              <a:gdLst/>
              <a:ahLst/>
              <a:cxnLst/>
              <a:rect l="0" t="0" r="0" b="0"/>
              <a:pathLst>
                <a:path>
                  <a:moveTo>
                    <a:pt x="0" y="0"/>
                  </a:moveTo>
                  <a:lnTo>
                    <a:pt x="0" y="1898005"/>
                  </a:lnTo>
                  <a:lnTo>
                    <a:pt x="243333" y="1898005"/>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9" name="Freeform: Shape 8"/>
            <p:cNvSpPr/>
            <p:nvPr/>
          </p:nvSpPr>
          <p:spPr>
            <a:xfrm>
              <a:off x="5564956" y="4142796"/>
              <a:ext cx="243333" cy="746224"/>
            </a:xfrm>
            <a:custGeom>
              <a:avLst/>
              <a:gdLst/>
              <a:ahLst/>
              <a:cxnLst/>
              <a:rect l="0" t="0" r="0" b="0"/>
              <a:pathLst>
                <a:path>
                  <a:moveTo>
                    <a:pt x="0" y="0"/>
                  </a:moveTo>
                  <a:lnTo>
                    <a:pt x="0" y="746224"/>
                  </a:lnTo>
                  <a:lnTo>
                    <a:pt x="243333" y="746224"/>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10" name="Freeform: Shape 9"/>
            <p:cNvSpPr/>
            <p:nvPr/>
          </p:nvSpPr>
          <p:spPr>
            <a:xfrm>
              <a:off x="5232400" y="1839234"/>
              <a:ext cx="981447" cy="1492448"/>
            </a:xfrm>
            <a:custGeom>
              <a:avLst/>
              <a:gdLst/>
              <a:ahLst/>
              <a:cxnLst/>
              <a:rect l="0" t="0" r="0" b="0"/>
              <a:pathLst>
                <a:path>
                  <a:moveTo>
                    <a:pt x="0" y="0"/>
                  </a:moveTo>
                  <a:lnTo>
                    <a:pt x="0" y="1322114"/>
                  </a:lnTo>
                  <a:lnTo>
                    <a:pt x="981447" y="1322114"/>
                  </a:lnTo>
                  <a:lnTo>
                    <a:pt x="981447" y="149244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1" name="Freeform: Shape 10"/>
            <p:cNvSpPr/>
            <p:nvPr/>
          </p:nvSpPr>
          <p:spPr>
            <a:xfrm>
              <a:off x="3602062" y="4142796"/>
              <a:ext cx="243333" cy="746224"/>
            </a:xfrm>
            <a:custGeom>
              <a:avLst/>
              <a:gdLst/>
              <a:ahLst/>
              <a:cxnLst/>
              <a:rect l="0" t="0" r="0" b="0"/>
              <a:pathLst>
                <a:path>
                  <a:moveTo>
                    <a:pt x="0" y="0"/>
                  </a:moveTo>
                  <a:lnTo>
                    <a:pt x="0" y="746224"/>
                  </a:lnTo>
                  <a:lnTo>
                    <a:pt x="243333" y="746224"/>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12" name="Freeform: Shape 11"/>
            <p:cNvSpPr/>
            <p:nvPr/>
          </p:nvSpPr>
          <p:spPr>
            <a:xfrm>
              <a:off x="4250952" y="1839234"/>
              <a:ext cx="981447" cy="1492448"/>
            </a:xfrm>
            <a:custGeom>
              <a:avLst/>
              <a:gdLst/>
              <a:ahLst/>
              <a:cxnLst/>
              <a:rect l="0" t="0" r="0" b="0"/>
              <a:pathLst>
                <a:path>
                  <a:moveTo>
                    <a:pt x="981447" y="0"/>
                  </a:moveTo>
                  <a:lnTo>
                    <a:pt x="981447" y="1322114"/>
                  </a:lnTo>
                  <a:lnTo>
                    <a:pt x="0" y="1322114"/>
                  </a:lnTo>
                  <a:lnTo>
                    <a:pt x="0" y="149244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3" name="Freeform: Shape 12"/>
            <p:cNvSpPr/>
            <p:nvPr/>
          </p:nvSpPr>
          <p:spPr>
            <a:xfrm>
              <a:off x="2288058" y="1839234"/>
              <a:ext cx="2944341" cy="1492448"/>
            </a:xfrm>
            <a:custGeom>
              <a:avLst/>
              <a:gdLst/>
              <a:ahLst/>
              <a:cxnLst/>
              <a:rect l="0" t="0" r="0" b="0"/>
              <a:pathLst>
                <a:path>
                  <a:moveTo>
                    <a:pt x="2944341" y="0"/>
                  </a:moveTo>
                  <a:lnTo>
                    <a:pt x="2944341" y="1322114"/>
                  </a:lnTo>
                  <a:lnTo>
                    <a:pt x="0" y="1322114"/>
                  </a:lnTo>
                  <a:lnTo>
                    <a:pt x="0" y="149244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4" name="Freeform: Shape 13"/>
            <p:cNvSpPr/>
            <p:nvPr/>
          </p:nvSpPr>
          <p:spPr>
            <a:xfrm>
              <a:off x="4421286" y="1028121"/>
              <a:ext cx="1622226" cy="811113"/>
            </a:xfrm>
            <a:custGeom>
              <a:avLst/>
              <a:gdLst>
                <a:gd name="connsiteX0" fmla="*/ 0 w 1622226"/>
                <a:gd name="connsiteY0" fmla="*/ 0 h 811113"/>
                <a:gd name="connsiteX1" fmla="*/ 1622226 w 1622226"/>
                <a:gd name="connsiteY1" fmla="*/ 0 h 811113"/>
                <a:gd name="connsiteX2" fmla="*/ 1622226 w 1622226"/>
                <a:gd name="connsiteY2" fmla="*/ 811113 h 811113"/>
                <a:gd name="connsiteX3" fmla="*/ 0 w 1622226"/>
                <a:gd name="connsiteY3" fmla="*/ 811113 h 811113"/>
                <a:gd name="connsiteX4" fmla="*/ 0 w 1622226"/>
                <a:gd name="connsiteY4" fmla="*/ 0 h 81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226" h="811113">
                  <a:moveTo>
                    <a:pt x="0" y="0"/>
                  </a:moveTo>
                  <a:lnTo>
                    <a:pt x="1622226" y="0"/>
                  </a:lnTo>
                  <a:lnTo>
                    <a:pt x="1622226" y="811113"/>
                  </a:lnTo>
                  <a:lnTo>
                    <a:pt x="0" y="81111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pl-PL" sz="2900" kern="1200" dirty="0"/>
                <a:t>Boss</a:t>
              </a:r>
              <a:endParaRPr lang="en-US" sz="2900" kern="1200" dirty="0"/>
            </a:p>
          </p:txBody>
        </p:sp>
        <p:sp>
          <p:nvSpPr>
            <p:cNvPr id="15" name="Freeform: Shape 14"/>
            <p:cNvSpPr/>
            <p:nvPr/>
          </p:nvSpPr>
          <p:spPr>
            <a:xfrm>
              <a:off x="1476945" y="3331682"/>
              <a:ext cx="1622226" cy="811113"/>
            </a:xfrm>
            <a:custGeom>
              <a:avLst/>
              <a:gdLst>
                <a:gd name="connsiteX0" fmla="*/ 0 w 1622226"/>
                <a:gd name="connsiteY0" fmla="*/ 0 h 811113"/>
                <a:gd name="connsiteX1" fmla="*/ 1622226 w 1622226"/>
                <a:gd name="connsiteY1" fmla="*/ 0 h 811113"/>
                <a:gd name="connsiteX2" fmla="*/ 1622226 w 1622226"/>
                <a:gd name="connsiteY2" fmla="*/ 811113 h 811113"/>
                <a:gd name="connsiteX3" fmla="*/ 0 w 1622226"/>
                <a:gd name="connsiteY3" fmla="*/ 811113 h 811113"/>
                <a:gd name="connsiteX4" fmla="*/ 0 w 1622226"/>
                <a:gd name="connsiteY4" fmla="*/ 0 h 81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226" h="811113">
                  <a:moveTo>
                    <a:pt x="0" y="0"/>
                  </a:moveTo>
                  <a:lnTo>
                    <a:pt x="1622226" y="0"/>
                  </a:lnTo>
                  <a:lnTo>
                    <a:pt x="1622226" y="811113"/>
                  </a:lnTo>
                  <a:lnTo>
                    <a:pt x="0" y="81111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pl-PL" sz="2900" kern="1200" dirty="0"/>
                <a:t>Lower ranks</a:t>
              </a:r>
              <a:endParaRPr lang="en-US" sz="2900" kern="1200" dirty="0"/>
            </a:p>
          </p:txBody>
        </p:sp>
        <p:sp>
          <p:nvSpPr>
            <p:cNvPr id="16" name="Freeform: Shape 15"/>
            <p:cNvSpPr/>
            <p:nvPr/>
          </p:nvSpPr>
          <p:spPr>
            <a:xfrm>
              <a:off x="3439839" y="3331682"/>
              <a:ext cx="1622226" cy="811113"/>
            </a:xfrm>
            <a:custGeom>
              <a:avLst/>
              <a:gdLst>
                <a:gd name="connsiteX0" fmla="*/ 0 w 1622226"/>
                <a:gd name="connsiteY0" fmla="*/ 0 h 811113"/>
                <a:gd name="connsiteX1" fmla="*/ 1622226 w 1622226"/>
                <a:gd name="connsiteY1" fmla="*/ 0 h 811113"/>
                <a:gd name="connsiteX2" fmla="*/ 1622226 w 1622226"/>
                <a:gd name="connsiteY2" fmla="*/ 811113 h 811113"/>
                <a:gd name="connsiteX3" fmla="*/ 0 w 1622226"/>
                <a:gd name="connsiteY3" fmla="*/ 811113 h 811113"/>
                <a:gd name="connsiteX4" fmla="*/ 0 w 1622226"/>
                <a:gd name="connsiteY4" fmla="*/ 0 h 81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226" h="811113">
                  <a:moveTo>
                    <a:pt x="0" y="0"/>
                  </a:moveTo>
                  <a:lnTo>
                    <a:pt x="1622226" y="0"/>
                  </a:lnTo>
                  <a:lnTo>
                    <a:pt x="1622226" y="811113"/>
                  </a:lnTo>
                  <a:lnTo>
                    <a:pt x="0" y="81111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pl-PL" sz="2900" kern="1200" dirty="0"/>
                <a:t>Lower ranks</a:t>
              </a:r>
              <a:endParaRPr lang="en-US" sz="2900" kern="1200" dirty="0"/>
            </a:p>
          </p:txBody>
        </p:sp>
        <p:sp>
          <p:nvSpPr>
            <p:cNvPr id="17" name="Freeform: Shape 16"/>
            <p:cNvSpPr/>
            <p:nvPr/>
          </p:nvSpPr>
          <p:spPr>
            <a:xfrm>
              <a:off x="3845396" y="4483463"/>
              <a:ext cx="1622226" cy="811113"/>
            </a:xfrm>
            <a:custGeom>
              <a:avLst/>
              <a:gdLst>
                <a:gd name="connsiteX0" fmla="*/ 0 w 1622226"/>
                <a:gd name="connsiteY0" fmla="*/ 0 h 811113"/>
                <a:gd name="connsiteX1" fmla="*/ 1622226 w 1622226"/>
                <a:gd name="connsiteY1" fmla="*/ 0 h 811113"/>
                <a:gd name="connsiteX2" fmla="*/ 1622226 w 1622226"/>
                <a:gd name="connsiteY2" fmla="*/ 811113 h 811113"/>
                <a:gd name="connsiteX3" fmla="*/ 0 w 1622226"/>
                <a:gd name="connsiteY3" fmla="*/ 811113 h 811113"/>
                <a:gd name="connsiteX4" fmla="*/ 0 w 1622226"/>
                <a:gd name="connsiteY4" fmla="*/ 0 h 81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226" h="811113">
                  <a:moveTo>
                    <a:pt x="0" y="0"/>
                  </a:moveTo>
                  <a:lnTo>
                    <a:pt x="1622226" y="0"/>
                  </a:lnTo>
                  <a:lnTo>
                    <a:pt x="1622226" y="811113"/>
                  </a:lnTo>
                  <a:lnTo>
                    <a:pt x="0" y="81111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pl-PL" sz="2900" kern="1200" dirty="0"/>
                <a:t>1</a:t>
              </a:r>
              <a:endParaRPr lang="en-US" sz="2900" kern="1200" dirty="0"/>
            </a:p>
          </p:txBody>
        </p:sp>
        <p:sp>
          <p:nvSpPr>
            <p:cNvPr id="18" name="Freeform: Shape 17"/>
            <p:cNvSpPr/>
            <p:nvPr/>
          </p:nvSpPr>
          <p:spPr>
            <a:xfrm>
              <a:off x="5402733" y="3331682"/>
              <a:ext cx="1622226" cy="811113"/>
            </a:xfrm>
            <a:custGeom>
              <a:avLst/>
              <a:gdLst>
                <a:gd name="connsiteX0" fmla="*/ 0 w 1622226"/>
                <a:gd name="connsiteY0" fmla="*/ 0 h 811113"/>
                <a:gd name="connsiteX1" fmla="*/ 1622226 w 1622226"/>
                <a:gd name="connsiteY1" fmla="*/ 0 h 811113"/>
                <a:gd name="connsiteX2" fmla="*/ 1622226 w 1622226"/>
                <a:gd name="connsiteY2" fmla="*/ 811113 h 811113"/>
                <a:gd name="connsiteX3" fmla="*/ 0 w 1622226"/>
                <a:gd name="connsiteY3" fmla="*/ 811113 h 811113"/>
                <a:gd name="connsiteX4" fmla="*/ 0 w 1622226"/>
                <a:gd name="connsiteY4" fmla="*/ 0 h 81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226" h="811113">
                  <a:moveTo>
                    <a:pt x="0" y="0"/>
                  </a:moveTo>
                  <a:lnTo>
                    <a:pt x="1622226" y="0"/>
                  </a:lnTo>
                  <a:lnTo>
                    <a:pt x="1622226" y="811113"/>
                  </a:lnTo>
                  <a:lnTo>
                    <a:pt x="0" y="81111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pl-PL" sz="2900" kern="1200" dirty="0"/>
                <a:t>Lower ranks</a:t>
              </a:r>
              <a:endParaRPr lang="en-US" sz="2900" kern="1200" dirty="0"/>
            </a:p>
          </p:txBody>
        </p:sp>
        <p:sp>
          <p:nvSpPr>
            <p:cNvPr id="19" name="Freeform: Shape 18"/>
            <p:cNvSpPr/>
            <p:nvPr/>
          </p:nvSpPr>
          <p:spPr>
            <a:xfrm>
              <a:off x="5808290" y="4483463"/>
              <a:ext cx="1622226" cy="811113"/>
            </a:xfrm>
            <a:custGeom>
              <a:avLst/>
              <a:gdLst>
                <a:gd name="connsiteX0" fmla="*/ 0 w 1622226"/>
                <a:gd name="connsiteY0" fmla="*/ 0 h 811113"/>
                <a:gd name="connsiteX1" fmla="*/ 1622226 w 1622226"/>
                <a:gd name="connsiteY1" fmla="*/ 0 h 811113"/>
                <a:gd name="connsiteX2" fmla="*/ 1622226 w 1622226"/>
                <a:gd name="connsiteY2" fmla="*/ 811113 h 811113"/>
                <a:gd name="connsiteX3" fmla="*/ 0 w 1622226"/>
                <a:gd name="connsiteY3" fmla="*/ 811113 h 811113"/>
                <a:gd name="connsiteX4" fmla="*/ 0 w 1622226"/>
                <a:gd name="connsiteY4" fmla="*/ 0 h 81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226" h="811113">
                  <a:moveTo>
                    <a:pt x="0" y="0"/>
                  </a:moveTo>
                  <a:lnTo>
                    <a:pt x="1622226" y="0"/>
                  </a:lnTo>
                  <a:lnTo>
                    <a:pt x="1622226" y="811113"/>
                  </a:lnTo>
                  <a:lnTo>
                    <a:pt x="0" y="81111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pl-PL" sz="2900" kern="1200" dirty="0"/>
                <a:t>1</a:t>
              </a:r>
              <a:endParaRPr lang="en-US" sz="2900" kern="1200" dirty="0"/>
            </a:p>
          </p:txBody>
        </p:sp>
        <p:sp>
          <p:nvSpPr>
            <p:cNvPr id="20" name="Freeform: Shape 19"/>
            <p:cNvSpPr/>
            <p:nvPr/>
          </p:nvSpPr>
          <p:spPr>
            <a:xfrm>
              <a:off x="5808290" y="5635244"/>
              <a:ext cx="1622226" cy="811113"/>
            </a:xfrm>
            <a:custGeom>
              <a:avLst/>
              <a:gdLst>
                <a:gd name="connsiteX0" fmla="*/ 0 w 1622226"/>
                <a:gd name="connsiteY0" fmla="*/ 0 h 811113"/>
                <a:gd name="connsiteX1" fmla="*/ 1622226 w 1622226"/>
                <a:gd name="connsiteY1" fmla="*/ 0 h 811113"/>
                <a:gd name="connsiteX2" fmla="*/ 1622226 w 1622226"/>
                <a:gd name="connsiteY2" fmla="*/ 811113 h 811113"/>
                <a:gd name="connsiteX3" fmla="*/ 0 w 1622226"/>
                <a:gd name="connsiteY3" fmla="*/ 811113 h 811113"/>
                <a:gd name="connsiteX4" fmla="*/ 0 w 1622226"/>
                <a:gd name="connsiteY4" fmla="*/ 0 h 81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226" h="811113">
                  <a:moveTo>
                    <a:pt x="0" y="0"/>
                  </a:moveTo>
                  <a:lnTo>
                    <a:pt x="1622226" y="0"/>
                  </a:lnTo>
                  <a:lnTo>
                    <a:pt x="1622226" y="811113"/>
                  </a:lnTo>
                  <a:lnTo>
                    <a:pt x="0" y="81111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pl-PL" sz="2900" kern="1200" dirty="0"/>
                <a:t>2</a:t>
              </a:r>
              <a:endParaRPr lang="en-US" sz="2900" kern="1200" dirty="0"/>
            </a:p>
          </p:txBody>
        </p:sp>
        <p:sp>
          <p:nvSpPr>
            <p:cNvPr id="21" name="Freeform: Shape 20"/>
            <p:cNvSpPr/>
            <p:nvPr/>
          </p:nvSpPr>
          <p:spPr>
            <a:xfrm>
              <a:off x="7365627" y="3331682"/>
              <a:ext cx="1622226" cy="811113"/>
            </a:xfrm>
            <a:custGeom>
              <a:avLst/>
              <a:gdLst>
                <a:gd name="connsiteX0" fmla="*/ 0 w 1622226"/>
                <a:gd name="connsiteY0" fmla="*/ 0 h 811113"/>
                <a:gd name="connsiteX1" fmla="*/ 1622226 w 1622226"/>
                <a:gd name="connsiteY1" fmla="*/ 0 h 811113"/>
                <a:gd name="connsiteX2" fmla="*/ 1622226 w 1622226"/>
                <a:gd name="connsiteY2" fmla="*/ 811113 h 811113"/>
                <a:gd name="connsiteX3" fmla="*/ 0 w 1622226"/>
                <a:gd name="connsiteY3" fmla="*/ 811113 h 811113"/>
                <a:gd name="connsiteX4" fmla="*/ 0 w 1622226"/>
                <a:gd name="connsiteY4" fmla="*/ 0 h 81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226" h="811113">
                  <a:moveTo>
                    <a:pt x="0" y="0"/>
                  </a:moveTo>
                  <a:lnTo>
                    <a:pt x="1622226" y="0"/>
                  </a:lnTo>
                  <a:lnTo>
                    <a:pt x="1622226" y="811113"/>
                  </a:lnTo>
                  <a:lnTo>
                    <a:pt x="0" y="81111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pl-PL" sz="2900" kern="1200" dirty="0"/>
                <a:t>Someone</a:t>
              </a:r>
              <a:endParaRPr lang="en-US" sz="2900" kern="1200" dirty="0"/>
            </a:p>
          </p:txBody>
        </p:sp>
        <p:sp>
          <p:nvSpPr>
            <p:cNvPr id="22" name="Freeform: Shape 21"/>
            <p:cNvSpPr/>
            <p:nvPr/>
          </p:nvSpPr>
          <p:spPr>
            <a:xfrm>
              <a:off x="3439839" y="2179902"/>
              <a:ext cx="1622226" cy="811113"/>
            </a:xfrm>
            <a:custGeom>
              <a:avLst/>
              <a:gdLst>
                <a:gd name="connsiteX0" fmla="*/ 0 w 1622226"/>
                <a:gd name="connsiteY0" fmla="*/ 0 h 811113"/>
                <a:gd name="connsiteX1" fmla="*/ 1622226 w 1622226"/>
                <a:gd name="connsiteY1" fmla="*/ 0 h 811113"/>
                <a:gd name="connsiteX2" fmla="*/ 1622226 w 1622226"/>
                <a:gd name="connsiteY2" fmla="*/ 811113 h 811113"/>
                <a:gd name="connsiteX3" fmla="*/ 0 w 1622226"/>
                <a:gd name="connsiteY3" fmla="*/ 811113 h 811113"/>
                <a:gd name="connsiteX4" fmla="*/ 0 w 1622226"/>
                <a:gd name="connsiteY4" fmla="*/ 0 h 81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226" h="811113">
                  <a:moveTo>
                    <a:pt x="0" y="0"/>
                  </a:moveTo>
                  <a:lnTo>
                    <a:pt x="1622226" y="0"/>
                  </a:lnTo>
                  <a:lnTo>
                    <a:pt x="1622226" y="811113"/>
                  </a:lnTo>
                  <a:lnTo>
                    <a:pt x="0" y="811113"/>
                  </a:lnTo>
                  <a:lnTo>
                    <a:pt x="0" y="0"/>
                  </a:lnTo>
                  <a:close/>
                </a:path>
              </a:pathLst>
            </a:custGeom>
          </p:spPr>
          <p:style>
            <a:lnRef idx="2">
              <a:schemeClr val="lt1">
                <a:shade val="8000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pl-PL" sz="2900" kern="1200" dirty="0"/>
                <a:t>Dude under</a:t>
              </a:r>
              <a:endParaRPr lang="en-US" sz="2900" kern="1200" dirty="0"/>
            </a:p>
          </p:txBody>
        </p:sp>
      </p:grpSp>
    </p:spTree>
    <p:extLst>
      <p:ext uri="{BB962C8B-B14F-4D97-AF65-F5344CB8AC3E}">
        <p14:creationId xmlns:p14="http://schemas.microsoft.com/office/powerpoint/2010/main" val="1291719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C3440"/>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217360" y="127000"/>
            <a:ext cx="4312130" cy="530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Slide title, of course</a:t>
            </a:r>
            <a:endParaRPr lang="en-US" sz="36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Subtitle 2"/>
          <p:cNvSpPr txBox="1">
            <a:spLocks/>
          </p:cNvSpPr>
          <p:nvPr/>
        </p:nvSpPr>
        <p:spPr>
          <a:xfrm>
            <a:off x="1217360" y="645040"/>
            <a:ext cx="3949273" cy="41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000" dirty="0">
                <a:solidFill>
                  <a:srgbClr val="7AC5DD"/>
                </a:solidFill>
                <a:latin typeface="Lato Light" panose="020F0502020204030203" pitchFamily="34" charset="0"/>
                <a:ea typeface="Lato Light" panose="020F0502020204030203" pitchFamily="34" charset="0"/>
                <a:cs typeface="Lato Light" panose="020F0502020204030203" pitchFamily="34" charset="0"/>
              </a:rPr>
              <a:t>Tagline should be here I guess</a:t>
            </a:r>
            <a:endParaRPr lang="en-US" sz="2000" dirty="0">
              <a:solidFill>
                <a:srgbClr val="7AC5DD"/>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 name="Title 1"/>
          <p:cNvSpPr txBox="1">
            <a:spLocks/>
          </p:cNvSpPr>
          <p:nvPr/>
        </p:nvSpPr>
        <p:spPr>
          <a:xfrm>
            <a:off x="540327" y="5201478"/>
            <a:ext cx="4243187" cy="583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3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Phase 1</a:t>
            </a:r>
            <a:endParaRPr lang="en-US" sz="3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 name="Subtitle 2"/>
          <p:cNvSpPr txBox="1">
            <a:spLocks/>
          </p:cNvSpPr>
          <p:nvPr/>
        </p:nvSpPr>
        <p:spPr>
          <a:xfrm>
            <a:off x="1068647" y="5775741"/>
            <a:ext cx="3186545" cy="565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2000" dirty="0">
                <a:solidFill>
                  <a:srgbClr val="629AB8"/>
                </a:solidFill>
                <a:latin typeface="Lato Light" panose="020F0502020204030203" pitchFamily="34" charset="0"/>
                <a:ea typeface="Lato Light" panose="020F0502020204030203" pitchFamily="34" charset="0"/>
                <a:cs typeface="Lato Light" panose="020F0502020204030203" pitchFamily="34" charset="0"/>
              </a:rPr>
              <a:t>It’s getting real</a:t>
            </a:r>
            <a:endParaRPr lang="en-US" sz="2000" dirty="0">
              <a:solidFill>
                <a:srgbClr val="629AB8"/>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9" name="Title 1"/>
          <p:cNvSpPr txBox="1">
            <a:spLocks/>
          </p:cNvSpPr>
          <p:nvPr/>
        </p:nvSpPr>
        <p:spPr>
          <a:xfrm>
            <a:off x="7271263" y="5201478"/>
            <a:ext cx="4243187" cy="583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3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Phase 2</a:t>
            </a:r>
            <a:endParaRPr lang="en-US" sz="3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Subtitle 2"/>
          <p:cNvSpPr txBox="1">
            <a:spLocks/>
          </p:cNvSpPr>
          <p:nvPr/>
        </p:nvSpPr>
        <p:spPr>
          <a:xfrm>
            <a:off x="7799583" y="5784488"/>
            <a:ext cx="3186545" cy="565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2000" dirty="0">
                <a:solidFill>
                  <a:srgbClr val="81C6AA"/>
                </a:solidFill>
                <a:latin typeface="Lato Light" panose="020F0502020204030203" pitchFamily="34" charset="0"/>
                <a:ea typeface="Lato Light" panose="020F0502020204030203" pitchFamily="34" charset="0"/>
                <a:cs typeface="Lato Light" panose="020F0502020204030203" pitchFamily="34" charset="0"/>
              </a:rPr>
              <a:t>It’s already happening</a:t>
            </a:r>
            <a:endParaRPr lang="en-US" sz="2000" dirty="0">
              <a:solidFill>
                <a:srgbClr val="81C6AA"/>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2" name="Freeform 21"/>
          <p:cNvSpPr/>
          <p:nvPr/>
        </p:nvSpPr>
        <p:spPr>
          <a:xfrm>
            <a:off x="1916877" y="1435099"/>
            <a:ext cx="3504776" cy="3561255"/>
          </a:xfrm>
          <a:custGeom>
            <a:avLst/>
            <a:gdLst>
              <a:gd name="connsiteX0" fmla="*/ 2001569 w 3939651"/>
              <a:gd name="connsiteY0" fmla="*/ 0 h 4003138"/>
              <a:gd name="connsiteX1" fmla="*/ 3845845 w 3939651"/>
              <a:gd name="connsiteY1" fmla="*/ 1222468 h 4003138"/>
              <a:gd name="connsiteX2" fmla="*/ 3897432 w 3939651"/>
              <a:gd name="connsiteY2" fmla="*/ 1363413 h 4003138"/>
              <a:gd name="connsiteX3" fmla="*/ 3440826 w 3939651"/>
              <a:gd name="connsiteY3" fmla="*/ 1363413 h 4003138"/>
              <a:gd name="connsiteX4" fmla="*/ 3252439 w 3939651"/>
              <a:gd name="connsiteY4" fmla="*/ 1551800 h 4003138"/>
              <a:gd name="connsiteX5" fmla="*/ 3252439 w 3939651"/>
              <a:gd name="connsiteY5" fmla="*/ 2305326 h 4003138"/>
              <a:gd name="connsiteX6" fmla="*/ 3440826 w 3939651"/>
              <a:gd name="connsiteY6" fmla="*/ 2493713 h 4003138"/>
              <a:gd name="connsiteX7" fmla="*/ 3939651 w 3939651"/>
              <a:gd name="connsiteY7" fmla="*/ 2493713 h 4003138"/>
              <a:gd name="connsiteX8" fmla="*/ 3913152 w 3939651"/>
              <a:gd name="connsiteY8" fmla="*/ 2596775 h 4003138"/>
              <a:gd name="connsiteX9" fmla="*/ 2001569 w 3939651"/>
              <a:gd name="connsiteY9" fmla="*/ 4003138 h 4003138"/>
              <a:gd name="connsiteX10" fmla="*/ 0 w 3939651"/>
              <a:gd name="connsiteY10" fmla="*/ 2001569 h 4003138"/>
              <a:gd name="connsiteX11" fmla="*/ 2001569 w 3939651"/>
              <a:gd name="connsiteY11" fmla="*/ 0 h 400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651" h="4003138">
                <a:moveTo>
                  <a:pt x="2001569" y="0"/>
                </a:moveTo>
                <a:cubicBezTo>
                  <a:pt x="2830646" y="0"/>
                  <a:pt x="3541990" y="504075"/>
                  <a:pt x="3845845" y="1222468"/>
                </a:cubicBezTo>
                <a:lnTo>
                  <a:pt x="3897432" y="1363413"/>
                </a:lnTo>
                <a:lnTo>
                  <a:pt x="3440826" y="1363413"/>
                </a:lnTo>
                <a:cubicBezTo>
                  <a:pt x="3336783" y="1363413"/>
                  <a:pt x="3252439" y="1447757"/>
                  <a:pt x="3252439" y="1551800"/>
                </a:cubicBezTo>
                <a:lnTo>
                  <a:pt x="3252439" y="2305326"/>
                </a:lnTo>
                <a:cubicBezTo>
                  <a:pt x="3252439" y="2409369"/>
                  <a:pt x="3336783" y="2493713"/>
                  <a:pt x="3440826" y="2493713"/>
                </a:cubicBezTo>
                <a:lnTo>
                  <a:pt x="3939651" y="2493713"/>
                </a:lnTo>
                <a:lnTo>
                  <a:pt x="3913152" y="2596775"/>
                </a:lnTo>
                <a:cubicBezTo>
                  <a:pt x="3659730" y="3411550"/>
                  <a:pt x="2899736" y="4003138"/>
                  <a:pt x="2001569" y="4003138"/>
                </a:cubicBezTo>
                <a:cubicBezTo>
                  <a:pt x="896133" y="4003138"/>
                  <a:pt x="0" y="3107005"/>
                  <a:pt x="0" y="2001569"/>
                </a:cubicBezTo>
                <a:cubicBezTo>
                  <a:pt x="0" y="896133"/>
                  <a:pt x="896133" y="0"/>
                  <a:pt x="2001569" y="0"/>
                </a:cubicBezTo>
                <a:close/>
              </a:path>
            </a:pathLst>
          </a:custGeom>
          <a:blipFill>
            <a:blip r:embed="rId2" cstate="print">
              <a:extLst>
                <a:ext uri="{28A0092B-C50C-407E-A947-70E740481C1C}">
                  <a14:useLocalDpi xmlns:a14="http://schemas.microsoft.com/office/drawing/2010/main" val="0"/>
                </a:ext>
              </a:extLst>
            </a:blip>
            <a:srcRect/>
            <a:stretch>
              <a:fillRect l="-35632" r="-35632"/>
            </a:stretch>
          </a:blipFill>
          <a:ln w="101600">
            <a:solidFill>
              <a:srgbClr val="5697B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22"/>
          <p:cNvSpPr/>
          <p:nvPr/>
        </p:nvSpPr>
        <p:spPr>
          <a:xfrm>
            <a:off x="6644734" y="1435099"/>
            <a:ext cx="3504776" cy="3561255"/>
          </a:xfrm>
          <a:custGeom>
            <a:avLst/>
            <a:gdLst>
              <a:gd name="connsiteX0" fmla="*/ 1938082 w 3939651"/>
              <a:gd name="connsiteY0" fmla="*/ 0 h 4003138"/>
              <a:gd name="connsiteX1" fmla="*/ 3939651 w 3939651"/>
              <a:gd name="connsiteY1" fmla="*/ 2001569 h 4003138"/>
              <a:gd name="connsiteX2" fmla="*/ 1938082 w 3939651"/>
              <a:gd name="connsiteY2" fmla="*/ 4003138 h 4003138"/>
              <a:gd name="connsiteX3" fmla="*/ 26500 w 3939651"/>
              <a:gd name="connsiteY3" fmla="*/ 2596775 h 4003138"/>
              <a:gd name="connsiteX4" fmla="*/ 0 w 3939651"/>
              <a:gd name="connsiteY4" fmla="*/ 2493713 h 4003138"/>
              <a:gd name="connsiteX5" fmla="*/ 498824 w 3939651"/>
              <a:gd name="connsiteY5" fmla="*/ 2493713 h 4003138"/>
              <a:gd name="connsiteX6" fmla="*/ 687211 w 3939651"/>
              <a:gd name="connsiteY6" fmla="*/ 2305326 h 4003138"/>
              <a:gd name="connsiteX7" fmla="*/ 687211 w 3939651"/>
              <a:gd name="connsiteY7" fmla="*/ 1551800 h 4003138"/>
              <a:gd name="connsiteX8" fmla="*/ 498824 w 3939651"/>
              <a:gd name="connsiteY8" fmla="*/ 1363413 h 4003138"/>
              <a:gd name="connsiteX9" fmla="*/ 42220 w 3939651"/>
              <a:gd name="connsiteY9" fmla="*/ 1363413 h 4003138"/>
              <a:gd name="connsiteX10" fmla="*/ 93807 w 3939651"/>
              <a:gd name="connsiteY10" fmla="*/ 1222468 h 4003138"/>
              <a:gd name="connsiteX11" fmla="*/ 1938082 w 3939651"/>
              <a:gd name="connsiteY11" fmla="*/ 0 h 400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651" h="4003138">
                <a:moveTo>
                  <a:pt x="1938082" y="0"/>
                </a:moveTo>
                <a:cubicBezTo>
                  <a:pt x="3043518" y="0"/>
                  <a:pt x="3939651" y="896133"/>
                  <a:pt x="3939651" y="2001569"/>
                </a:cubicBezTo>
                <a:cubicBezTo>
                  <a:pt x="3939651" y="3107005"/>
                  <a:pt x="3043518" y="4003138"/>
                  <a:pt x="1938082" y="4003138"/>
                </a:cubicBezTo>
                <a:cubicBezTo>
                  <a:pt x="1039916" y="4003138"/>
                  <a:pt x="279921" y="3411550"/>
                  <a:pt x="26500" y="2596775"/>
                </a:cubicBezTo>
                <a:lnTo>
                  <a:pt x="0" y="2493713"/>
                </a:lnTo>
                <a:lnTo>
                  <a:pt x="498824" y="2493713"/>
                </a:lnTo>
                <a:cubicBezTo>
                  <a:pt x="602867" y="2493713"/>
                  <a:pt x="687211" y="2409369"/>
                  <a:pt x="687211" y="2305326"/>
                </a:cubicBezTo>
                <a:lnTo>
                  <a:pt x="687211" y="1551800"/>
                </a:lnTo>
                <a:cubicBezTo>
                  <a:pt x="687211" y="1447757"/>
                  <a:pt x="602867" y="1363413"/>
                  <a:pt x="498824" y="1363413"/>
                </a:cubicBezTo>
                <a:lnTo>
                  <a:pt x="42220" y="1363413"/>
                </a:lnTo>
                <a:lnTo>
                  <a:pt x="93807" y="1222468"/>
                </a:lnTo>
                <a:cubicBezTo>
                  <a:pt x="397661" y="504075"/>
                  <a:pt x="1109005" y="0"/>
                  <a:pt x="1938082" y="0"/>
                </a:cubicBezTo>
                <a:close/>
              </a:path>
            </a:pathLst>
          </a:custGeom>
          <a:blipFill>
            <a:blip r:embed="rId3" cstate="print">
              <a:extLst>
                <a:ext uri="{28A0092B-C50C-407E-A947-70E740481C1C}">
                  <a14:useLocalDpi xmlns:a14="http://schemas.microsoft.com/office/drawing/2010/main" val="0"/>
                </a:ext>
              </a:extLst>
            </a:blip>
            <a:srcRect/>
            <a:stretch>
              <a:fillRect l="-25472" r="-25472"/>
            </a:stretch>
          </a:blipFill>
          <a:ln w="101600">
            <a:solidFill>
              <a:srgbClr val="81C6AA"/>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33" name="Group 32"/>
          <p:cNvGrpSpPr/>
          <p:nvPr/>
        </p:nvGrpSpPr>
        <p:grpSpPr>
          <a:xfrm>
            <a:off x="4849354" y="2687312"/>
            <a:ext cx="2373383" cy="919488"/>
            <a:chOff x="4849354" y="2687312"/>
            <a:chExt cx="2373383" cy="919488"/>
          </a:xfrm>
          <a:gradFill>
            <a:gsLst>
              <a:gs pos="30000">
                <a:srgbClr val="5697BC"/>
              </a:gs>
              <a:gs pos="70000">
                <a:srgbClr val="81C6AA"/>
              </a:gs>
            </a:gsLst>
            <a:lin ang="0" scaled="0"/>
          </a:gradFill>
        </p:grpSpPr>
        <p:sp>
          <p:nvSpPr>
            <p:cNvPr id="21" name="Rounded Rectangle 20"/>
            <p:cNvSpPr/>
            <p:nvPr/>
          </p:nvSpPr>
          <p:spPr>
            <a:xfrm>
              <a:off x="4849354" y="2687312"/>
              <a:ext cx="2373383" cy="919488"/>
            </a:xfrm>
            <a:prstGeom prst="roundRect">
              <a:avLst>
                <a:gd name="adj" fmla="val 1262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p:cNvSpPr/>
            <p:nvPr/>
          </p:nvSpPr>
          <p:spPr>
            <a:xfrm>
              <a:off x="5741457" y="2861847"/>
              <a:ext cx="612813" cy="612813"/>
            </a:xfrm>
            <a:prstGeom prst="hear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ounded Rectangle 30"/>
          <p:cNvSpPr/>
          <p:nvPr/>
        </p:nvSpPr>
        <p:spPr>
          <a:xfrm rot="16200000">
            <a:off x="-93775" y="-108585"/>
            <a:ext cx="1550763" cy="901549"/>
          </a:xfrm>
          <a:prstGeom prst="roundRect">
            <a:avLst>
              <a:gd name="adj" fmla="val 50000"/>
            </a:avLst>
          </a:prstGeom>
          <a:solidFill>
            <a:srgbClr val="7AC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6200000">
            <a:off x="11471576" y="84027"/>
            <a:ext cx="293916" cy="583057"/>
          </a:xfrm>
          <a:prstGeom prst="roundRect">
            <a:avLst>
              <a:gd name="adj" fmla="val 31851"/>
            </a:avLst>
          </a:prstGeom>
          <a:solidFill>
            <a:srgbClr val="7AC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0132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750"/>
                            </p:stCondLst>
                            <p:childTnLst>
                              <p:par>
                                <p:cTn id="18" presetID="53" presetClass="entr" presetSubtype="16" fill="hold" nodeType="afterEffect">
                                  <p:stCondLst>
                                    <p:cond delay="250"/>
                                  </p:stCondLst>
                                  <p:childTnLst>
                                    <p:set>
                                      <p:cBhvr>
                                        <p:cTn id="19" dur="1" fill="hold">
                                          <p:stCondLst>
                                            <p:cond delay="0"/>
                                          </p:stCondLst>
                                        </p:cTn>
                                        <p:tgtEl>
                                          <p:spTgt spid="22"/>
                                        </p:tgtEl>
                                        <p:attrNameLst>
                                          <p:attrName>style.visibility</p:attrName>
                                        </p:attrNameLst>
                                      </p:cBhvr>
                                      <p:to>
                                        <p:strVal val="visible"/>
                                      </p:to>
                                    </p:set>
                                    <p:anim calcmode="lin" valueType="num">
                                      <p:cBhvr>
                                        <p:cTn id="20" dur="750" fill="hold"/>
                                        <p:tgtEl>
                                          <p:spTgt spid="22"/>
                                        </p:tgtEl>
                                        <p:attrNameLst>
                                          <p:attrName>ppt_w</p:attrName>
                                        </p:attrNameLst>
                                      </p:cBhvr>
                                      <p:tavLst>
                                        <p:tav tm="0">
                                          <p:val>
                                            <p:fltVal val="0"/>
                                          </p:val>
                                        </p:tav>
                                        <p:tav tm="100000">
                                          <p:val>
                                            <p:strVal val="#ppt_w"/>
                                          </p:val>
                                        </p:tav>
                                      </p:tavLst>
                                    </p:anim>
                                    <p:anim calcmode="lin" valueType="num">
                                      <p:cBhvr>
                                        <p:cTn id="21" dur="750" fill="hold"/>
                                        <p:tgtEl>
                                          <p:spTgt spid="22"/>
                                        </p:tgtEl>
                                        <p:attrNameLst>
                                          <p:attrName>ppt_h</p:attrName>
                                        </p:attrNameLst>
                                      </p:cBhvr>
                                      <p:tavLst>
                                        <p:tav tm="0">
                                          <p:val>
                                            <p:fltVal val="0"/>
                                          </p:val>
                                        </p:tav>
                                        <p:tav tm="100000">
                                          <p:val>
                                            <p:strVal val="#ppt_h"/>
                                          </p:val>
                                        </p:tav>
                                      </p:tavLst>
                                    </p:anim>
                                    <p:animEffect transition="in" filter="fade">
                                      <p:cBhvr>
                                        <p:cTn id="22" dur="75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23"/>
                                        </p:tgtEl>
                                        <p:attrNameLst>
                                          <p:attrName>style.visibility</p:attrName>
                                        </p:attrNameLst>
                                      </p:cBhvr>
                                      <p:to>
                                        <p:strVal val="visible"/>
                                      </p:to>
                                    </p:set>
                                    <p:anim calcmode="lin" valueType="num">
                                      <p:cBhvr>
                                        <p:cTn id="25" dur="750" fill="hold"/>
                                        <p:tgtEl>
                                          <p:spTgt spid="23"/>
                                        </p:tgtEl>
                                        <p:attrNameLst>
                                          <p:attrName>ppt_w</p:attrName>
                                        </p:attrNameLst>
                                      </p:cBhvr>
                                      <p:tavLst>
                                        <p:tav tm="0">
                                          <p:val>
                                            <p:fltVal val="0"/>
                                          </p:val>
                                        </p:tav>
                                        <p:tav tm="100000">
                                          <p:val>
                                            <p:strVal val="#ppt_w"/>
                                          </p:val>
                                        </p:tav>
                                      </p:tavLst>
                                    </p:anim>
                                    <p:anim calcmode="lin" valueType="num">
                                      <p:cBhvr>
                                        <p:cTn id="26" dur="750" fill="hold"/>
                                        <p:tgtEl>
                                          <p:spTgt spid="23"/>
                                        </p:tgtEl>
                                        <p:attrNameLst>
                                          <p:attrName>ppt_h</p:attrName>
                                        </p:attrNameLst>
                                      </p:cBhvr>
                                      <p:tavLst>
                                        <p:tav tm="0">
                                          <p:val>
                                            <p:fltVal val="0"/>
                                          </p:val>
                                        </p:tav>
                                        <p:tav tm="100000">
                                          <p:val>
                                            <p:strVal val="#ppt_h"/>
                                          </p:val>
                                        </p:tav>
                                      </p:tavLst>
                                    </p:anim>
                                    <p:animEffect transition="in" filter="fade">
                                      <p:cBhvr>
                                        <p:cTn id="27" dur="750"/>
                                        <p:tgtEl>
                                          <p:spTgt spid="23"/>
                                        </p:tgtEl>
                                      </p:cBhvr>
                                    </p:animEffect>
                                  </p:childTnLst>
                                </p:cTn>
                              </p:par>
                              <p:par>
                                <p:cTn id="28" presetID="16" presetClass="entr" presetSubtype="21" fill="hold" nodeType="withEffect">
                                  <p:stCondLst>
                                    <p:cond delay="100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750"/>
                                        <p:tgtEl>
                                          <p:spTgt spid="33"/>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22" presetClass="entr" presetSubtype="2" fill="hold" grpId="0"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wipe(right)">
                                      <p:cBhvr>
                                        <p:cTn id="37" dur="500"/>
                                        <p:tgtEl>
                                          <p:spTgt spid="8"/>
                                        </p:tgtEl>
                                      </p:cBhvr>
                                    </p:animEffect>
                                  </p:childTnLst>
                                </p:cTn>
                              </p:par>
                            </p:childTnLst>
                          </p:cTn>
                        </p:par>
                        <p:par>
                          <p:cTn id="38" fill="hold">
                            <p:stCondLst>
                              <p:cond delay="325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22" presetClass="entr" presetSubtype="2" fill="hold" grpId="0" nodeType="withEffect">
                                  <p:stCondLst>
                                    <p:cond delay="25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5400000">
            <a:off x="2667000"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12192000 h 12192000"/>
              <a:gd name="connsiteX3" fmla="*/ 0 w 6858000"/>
              <a:gd name="connsiteY3" fmla="*/ 12192000 h 12192000"/>
              <a:gd name="connsiteX0" fmla="*/ 0 w 6858000"/>
              <a:gd name="connsiteY0" fmla="*/ 12192000 h 12192000"/>
              <a:gd name="connsiteX1" fmla="*/ 0 w 6858000"/>
              <a:gd name="connsiteY1" fmla="*/ 0 h 12192000"/>
              <a:gd name="connsiteX2" fmla="*/ 3257550 w 6858000"/>
              <a:gd name="connsiteY2" fmla="*/ 5715000 h 12192000"/>
              <a:gd name="connsiteX3" fmla="*/ 6858000 w 6858000"/>
              <a:gd name="connsiteY3" fmla="*/ 12192000 h 12192000"/>
              <a:gd name="connsiteX4" fmla="*/ 0 w 6858000"/>
              <a:gd name="connsiteY4" fmla="*/ 12192000 h 12192000"/>
              <a:gd name="connsiteX0" fmla="*/ 0 w 6858000"/>
              <a:gd name="connsiteY0" fmla="*/ 12192000 h 12192000"/>
              <a:gd name="connsiteX1" fmla="*/ 0 w 6858000"/>
              <a:gd name="connsiteY1" fmla="*/ 0 h 12192000"/>
              <a:gd name="connsiteX2" fmla="*/ 3257550 w 6858000"/>
              <a:gd name="connsiteY2" fmla="*/ 5715000 h 12192000"/>
              <a:gd name="connsiteX3" fmla="*/ 6858000 w 6858000"/>
              <a:gd name="connsiteY3" fmla="*/ 12192000 h 12192000"/>
              <a:gd name="connsiteX4" fmla="*/ 0 w 6858000"/>
              <a:gd name="connsiteY4" fmla="*/ 12192000 h 12192000"/>
              <a:gd name="connsiteX0" fmla="*/ 0 w 6858000"/>
              <a:gd name="connsiteY0" fmla="*/ 12192000 h 12192000"/>
              <a:gd name="connsiteX1" fmla="*/ 0 w 6858000"/>
              <a:gd name="connsiteY1" fmla="*/ 0 h 12192000"/>
              <a:gd name="connsiteX2" fmla="*/ 3257550 w 6858000"/>
              <a:gd name="connsiteY2" fmla="*/ 5715000 h 12192000"/>
              <a:gd name="connsiteX3" fmla="*/ 6858000 w 6858000"/>
              <a:gd name="connsiteY3" fmla="*/ 12192000 h 12192000"/>
              <a:gd name="connsiteX4" fmla="*/ 0 w 6858000"/>
              <a:gd name="connsiteY4" fmla="*/ 12192000 h 12192000"/>
              <a:gd name="connsiteX0" fmla="*/ 0 w 6858000"/>
              <a:gd name="connsiteY0" fmla="*/ 12192000 h 12192000"/>
              <a:gd name="connsiteX1" fmla="*/ 0 w 6858000"/>
              <a:gd name="connsiteY1" fmla="*/ 0 h 12192000"/>
              <a:gd name="connsiteX2" fmla="*/ 3257550 w 6858000"/>
              <a:gd name="connsiteY2" fmla="*/ 5715000 h 12192000"/>
              <a:gd name="connsiteX3" fmla="*/ 6858000 w 6858000"/>
              <a:gd name="connsiteY3" fmla="*/ 12192000 h 12192000"/>
              <a:gd name="connsiteX4" fmla="*/ 0 w 6858000"/>
              <a:gd name="connsiteY4" fmla="*/ 12192000 h 12192000"/>
              <a:gd name="connsiteX0" fmla="*/ 0 w 6858000"/>
              <a:gd name="connsiteY0" fmla="*/ 12192000 h 12192000"/>
              <a:gd name="connsiteX1" fmla="*/ 0 w 6858000"/>
              <a:gd name="connsiteY1" fmla="*/ 0 h 12192000"/>
              <a:gd name="connsiteX2" fmla="*/ 3257550 w 6858000"/>
              <a:gd name="connsiteY2" fmla="*/ 5715000 h 12192000"/>
              <a:gd name="connsiteX3" fmla="*/ 6858000 w 6858000"/>
              <a:gd name="connsiteY3" fmla="*/ 12192000 h 12192000"/>
              <a:gd name="connsiteX4" fmla="*/ 0 w 6858000"/>
              <a:gd name="connsiteY4" fmla="*/ 12192000 h 12192000"/>
              <a:gd name="connsiteX0" fmla="*/ 0 w 6858000"/>
              <a:gd name="connsiteY0" fmla="*/ 12192000 h 12192000"/>
              <a:gd name="connsiteX1" fmla="*/ 0 w 6858000"/>
              <a:gd name="connsiteY1" fmla="*/ 0 h 12192000"/>
              <a:gd name="connsiteX2" fmla="*/ 3257550 w 6858000"/>
              <a:gd name="connsiteY2" fmla="*/ 5715000 h 12192000"/>
              <a:gd name="connsiteX3" fmla="*/ 6858000 w 6858000"/>
              <a:gd name="connsiteY3" fmla="*/ 12192000 h 12192000"/>
              <a:gd name="connsiteX4" fmla="*/ 0 w 6858000"/>
              <a:gd name="connsiteY4" fmla="*/ 12192000 h 121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2192000">
                <a:moveTo>
                  <a:pt x="0" y="12192000"/>
                </a:moveTo>
                <a:lnTo>
                  <a:pt x="0" y="0"/>
                </a:lnTo>
                <a:cubicBezTo>
                  <a:pt x="1790700" y="2552700"/>
                  <a:pt x="1428750" y="1733550"/>
                  <a:pt x="3257550" y="5715000"/>
                </a:cubicBezTo>
                <a:cubicBezTo>
                  <a:pt x="5734050" y="11550650"/>
                  <a:pt x="4953000" y="9251950"/>
                  <a:pt x="6858000" y="12192000"/>
                </a:cubicBezTo>
                <a:lnTo>
                  <a:pt x="0" y="12192000"/>
                </a:lnTo>
                <a:close/>
              </a:path>
            </a:pathLst>
          </a:custGeom>
          <a:solidFill>
            <a:srgbClr val="2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461077" y="1874078"/>
            <a:ext cx="4243187" cy="583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Step 3</a:t>
            </a:r>
          </a:p>
        </p:txBody>
      </p:sp>
      <p:sp>
        <p:nvSpPr>
          <p:cNvPr id="6" name="Subtitle 2"/>
          <p:cNvSpPr txBox="1">
            <a:spLocks/>
          </p:cNvSpPr>
          <p:nvPr/>
        </p:nvSpPr>
        <p:spPr>
          <a:xfrm>
            <a:off x="1989397" y="2448341"/>
            <a:ext cx="3186545" cy="565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2000" dirty="0">
                <a:solidFill>
                  <a:srgbClr val="629AB8"/>
                </a:solidFill>
                <a:latin typeface="Lato Light" panose="020F0502020204030203" pitchFamily="34" charset="0"/>
                <a:ea typeface="Lato Light" panose="020F0502020204030203" pitchFamily="34" charset="0"/>
                <a:cs typeface="Lato Light" panose="020F0502020204030203" pitchFamily="34" charset="0"/>
              </a:rPr>
              <a:t>It’s getting real</a:t>
            </a:r>
            <a:endParaRPr lang="en-US" sz="2000" dirty="0">
              <a:solidFill>
                <a:srgbClr val="629AB8"/>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 name="Title 1"/>
          <p:cNvSpPr txBox="1">
            <a:spLocks/>
          </p:cNvSpPr>
          <p:nvPr/>
        </p:nvSpPr>
        <p:spPr>
          <a:xfrm>
            <a:off x="6204527" y="356428"/>
            <a:ext cx="4243187" cy="583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Step 1</a:t>
            </a:r>
          </a:p>
        </p:txBody>
      </p:sp>
      <p:sp>
        <p:nvSpPr>
          <p:cNvPr id="8" name="Subtitle 2"/>
          <p:cNvSpPr txBox="1">
            <a:spLocks/>
          </p:cNvSpPr>
          <p:nvPr/>
        </p:nvSpPr>
        <p:spPr>
          <a:xfrm>
            <a:off x="6732847" y="930691"/>
            <a:ext cx="3186545" cy="565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2000" dirty="0">
                <a:solidFill>
                  <a:srgbClr val="629AB8"/>
                </a:solidFill>
                <a:latin typeface="Lato Light" panose="020F0502020204030203" pitchFamily="34" charset="0"/>
                <a:ea typeface="Lato Light" panose="020F0502020204030203" pitchFamily="34" charset="0"/>
                <a:cs typeface="Lato Light" panose="020F0502020204030203" pitchFamily="34" charset="0"/>
              </a:rPr>
              <a:t>It’s getting real</a:t>
            </a:r>
            <a:endParaRPr lang="en-US" sz="2000" dirty="0">
              <a:solidFill>
                <a:srgbClr val="629AB8"/>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9" name="Title 1"/>
          <p:cNvSpPr txBox="1">
            <a:spLocks/>
          </p:cNvSpPr>
          <p:nvPr/>
        </p:nvSpPr>
        <p:spPr>
          <a:xfrm>
            <a:off x="2116514" y="5434035"/>
            <a:ext cx="4243187" cy="583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2C3440"/>
                </a:solidFill>
                <a:latin typeface="Lato Light" panose="020F0502020204030203" pitchFamily="34" charset="0"/>
                <a:ea typeface="Lato Light" panose="020F0502020204030203" pitchFamily="34" charset="0"/>
                <a:cs typeface="Lato Light" panose="020F0502020204030203" pitchFamily="34" charset="0"/>
              </a:rPr>
              <a:t>Step 4</a:t>
            </a:r>
          </a:p>
        </p:txBody>
      </p:sp>
      <p:sp>
        <p:nvSpPr>
          <p:cNvPr id="10" name="Subtitle 2"/>
          <p:cNvSpPr txBox="1">
            <a:spLocks/>
          </p:cNvSpPr>
          <p:nvPr/>
        </p:nvSpPr>
        <p:spPr>
          <a:xfrm>
            <a:off x="2644834" y="6008298"/>
            <a:ext cx="3186545" cy="565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2000" dirty="0">
                <a:solidFill>
                  <a:srgbClr val="629AB8"/>
                </a:solidFill>
                <a:latin typeface="Lato Light" panose="020F0502020204030203" pitchFamily="34" charset="0"/>
                <a:ea typeface="Lato Light" panose="020F0502020204030203" pitchFamily="34" charset="0"/>
                <a:cs typeface="Lato Light" panose="020F0502020204030203" pitchFamily="34" charset="0"/>
              </a:rPr>
              <a:t>It’s getting real</a:t>
            </a:r>
            <a:endParaRPr lang="en-US" sz="2000" dirty="0">
              <a:solidFill>
                <a:srgbClr val="629AB8"/>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itle 1"/>
          <p:cNvSpPr txBox="1">
            <a:spLocks/>
          </p:cNvSpPr>
          <p:nvPr/>
        </p:nvSpPr>
        <p:spPr>
          <a:xfrm>
            <a:off x="6706177" y="3532204"/>
            <a:ext cx="4243187" cy="583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2C3440"/>
                </a:solidFill>
                <a:latin typeface="Lato Light" panose="020F0502020204030203" pitchFamily="34" charset="0"/>
                <a:ea typeface="Lato Light" panose="020F0502020204030203" pitchFamily="34" charset="0"/>
                <a:cs typeface="Lato Light" panose="020F0502020204030203" pitchFamily="34" charset="0"/>
              </a:rPr>
              <a:t>Step 2</a:t>
            </a:r>
          </a:p>
        </p:txBody>
      </p:sp>
      <p:sp>
        <p:nvSpPr>
          <p:cNvPr id="12" name="Subtitle 2"/>
          <p:cNvSpPr txBox="1">
            <a:spLocks/>
          </p:cNvSpPr>
          <p:nvPr/>
        </p:nvSpPr>
        <p:spPr>
          <a:xfrm>
            <a:off x="7234497" y="4106467"/>
            <a:ext cx="3186545" cy="565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2000" dirty="0">
                <a:solidFill>
                  <a:srgbClr val="629AB8"/>
                </a:solidFill>
                <a:latin typeface="Lato Light" panose="020F0502020204030203" pitchFamily="34" charset="0"/>
                <a:ea typeface="Lato Light" panose="020F0502020204030203" pitchFamily="34" charset="0"/>
                <a:cs typeface="Lato Light" panose="020F0502020204030203" pitchFamily="34" charset="0"/>
              </a:rPr>
              <a:t>It’s getting real</a:t>
            </a:r>
            <a:endParaRPr lang="en-US" sz="2000" dirty="0">
              <a:solidFill>
                <a:srgbClr val="629AB8"/>
              </a:solidFill>
              <a:latin typeface="Lato Light" panose="020F0502020204030203" pitchFamily="34" charset="0"/>
              <a:ea typeface="Lato Light" panose="020F0502020204030203" pitchFamily="34" charset="0"/>
              <a:cs typeface="Lato Light" panose="020F0502020204030203" pitchFamily="34" charset="0"/>
            </a:endParaRPr>
          </a:p>
        </p:txBody>
      </p:sp>
      <p:grpSp>
        <p:nvGrpSpPr>
          <p:cNvPr id="18" name="Group 17"/>
          <p:cNvGrpSpPr/>
          <p:nvPr/>
        </p:nvGrpSpPr>
        <p:grpSpPr>
          <a:xfrm>
            <a:off x="9524018" y="941245"/>
            <a:ext cx="1049714" cy="1049714"/>
            <a:chOff x="9524018" y="941245"/>
            <a:chExt cx="1049714" cy="1049714"/>
          </a:xfrm>
        </p:grpSpPr>
        <p:sp>
          <p:nvSpPr>
            <p:cNvPr id="16" name="Oval 15"/>
            <p:cNvSpPr/>
            <p:nvPr/>
          </p:nvSpPr>
          <p:spPr>
            <a:xfrm>
              <a:off x="9524018" y="941245"/>
              <a:ext cx="1049714" cy="1049714"/>
            </a:xfrm>
            <a:prstGeom prst="ellipse">
              <a:avLst/>
            </a:prstGeom>
            <a:solidFill>
              <a:schemeClr val="bg1"/>
            </a:solidFill>
            <a:ln w="38100">
              <a:solidFill>
                <a:srgbClr val="2C3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9768846" y="1184630"/>
              <a:ext cx="571494" cy="571494"/>
              <a:chOff x="4117831" y="1071199"/>
              <a:chExt cx="488067" cy="488067"/>
            </a:xfrm>
            <a:solidFill>
              <a:srgbClr val="2C3440"/>
            </a:solidFill>
          </p:grpSpPr>
          <p:sp>
            <p:nvSpPr>
              <p:cNvPr id="22" name="AutoShape 123"/>
              <p:cNvSpPr>
                <a:spLocks/>
              </p:cNvSpPr>
              <p:nvPr/>
            </p:nvSpPr>
            <p:spPr bwMode="auto">
              <a:xfrm>
                <a:off x="4117831" y="1071199"/>
                <a:ext cx="488067"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3" name="AutoShape 124"/>
              <p:cNvSpPr>
                <a:spLocks/>
              </p:cNvSpPr>
              <p:nvPr/>
            </p:nvSpPr>
            <p:spPr bwMode="auto">
              <a:xfrm>
                <a:off x="4255492" y="1208025"/>
                <a:ext cx="213581" cy="2135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4" name="AutoShape 125"/>
              <p:cNvSpPr>
                <a:spLocks/>
              </p:cNvSpPr>
              <p:nvPr/>
            </p:nvSpPr>
            <p:spPr bwMode="auto">
              <a:xfrm>
                <a:off x="4300545" y="1253911"/>
                <a:ext cx="122643" cy="12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grpSp>
      </p:grpSp>
      <p:grpSp>
        <p:nvGrpSpPr>
          <p:cNvPr id="17" name="Group 16"/>
          <p:cNvGrpSpPr/>
          <p:nvPr/>
        </p:nvGrpSpPr>
        <p:grpSpPr>
          <a:xfrm>
            <a:off x="6944822" y="2252698"/>
            <a:ext cx="1049714" cy="1049714"/>
            <a:chOff x="6944822" y="2252698"/>
            <a:chExt cx="1049714" cy="1049714"/>
          </a:xfrm>
        </p:grpSpPr>
        <p:sp>
          <p:nvSpPr>
            <p:cNvPr id="15" name="Oval 14"/>
            <p:cNvSpPr/>
            <p:nvPr/>
          </p:nvSpPr>
          <p:spPr>
            <a:xfrm>
              <a:off x="6944822" y="2252698"/>
              <a:ext cx="1049714" cy="1049714"/>
            </a:xfrm>
            <a:prstGeom prst="ellipse">
              <a:avLst/>
            </a:prstGeom>
            <a:solidFill>
              <a:schemeClr val="bg1"/>
            </a:solidFill>
            <a:ln w="38100">
              <a:solidFill>
                <a:srgbClr val="2C3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7192113" y="2506981"/>
              <a:ext cx="565874" cy="566840"/>
              <a:chOff x="9064419" y="3019297"/>
              <a:chExt cx="488068" cy="488901"/>
            </a:xfrm>
            <a:solidFill>
              <a:srgbClr val="2C3440"/>
            </a:solidFill>
          </p:grpSpPr>
          <p:sp>
            <p:nvSpPr>
              <p:cNvPr id="26" name="AutoShape 7"/>
              <p:cNvSpPr>
                <a:spLocks/>
              </p:cNvSpPr>
              <p:nvPr/>
            </p:nvSpPr>
            <p:spPr bwMode="auto">
              <a:xfrm>
                <a:off x="9064419" y="3019297"/>
                <a:ext cx="488068" cy="488901"/>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7" name="AutoShape 8"/>
              <p:cNvSpPr>
                <a:spLocks/>
              </p:cNvSpPr>
              <p:nvPr/>
            </p:nvSpPr>
            <p:spPr bwMode="auto">
              <a:xfrm>
                <a:off x="9277999" y="3232880"/>
                <a:ext cx="60904" cy="6090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8" name="AutoShape 9"/>
              <p:cNvSpPr>
                <a:spLocks/>
              </p:cNvSpPr>
              <p:nvPr/>
            </p:nvSpPr>
            <p:spPr bwMode="auto">
              <a:xfrm>
                <a:off x="9216261" y="3171975"/>
                <a:ext cx="183547" cy="183547"/>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9" name="AutoShape 10"/>
              <p:cNvSpPr>
                <a:spLocks/>
              </p:cNvSpPr>
              <p:nvPr/>
            </p:nvSpPr>
            <p:spPr bwMode="auto">
              <a:xfrm>
                <a:off x="9338907" y="3293783"/>
                <a:ext cx="75921" cy="78424"/>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0" name="AutoShape 11"/>
              <p:cNvSpPr>
                <a:spLocks/>
              </p:cNvSpPr>
              <p:nvPr/>
            </p:nvSpPr>
            <p:spPr bwMode="auto">
              <a:xfrm>
                <a:off x="9368938" y="3324654"/>
                <a:ext cx="109293" cy="111796"/>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1" name="AutoShape 12"/>
              <p:cNvSpPr>
                <a:spLocks/>
              </p:cNvSpPr>
              <p:nvPr/>
            </p:nvSpPr>
            <p:spPr bwMode="auto">
              <a:xfrm>
                <a:off x="9353921" y="3309636"/>
                <a:ext cx="92608" cy="94276"/>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2" name="AutoShape 13"/>
              <p:cNvSpPr>
                <a:spLocks/>
              </p:cNvSpPr>
              <p:nvPr/>
            </p:nvSpPr>
            <p:spPr bwMode="auto">
              <a:xfrm>
                <a:off x="9201247" y="3156958"/>
                <a:ext cx="76756" cy="7758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3" name="AutoShape 14"/>
              <p:cNvSpPr>
                <a:spLocks/>
              </p:cNvSpPr>
              <p:nvPr/>
            </p:nvSpPr>
            <p:spPr bwMode="auto">
              <a:xfrm>
                <a:off x="9140340" y="3096052"/>
                <a:ext cx="109293" cy="110963"/>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4" name="AutoShape 15"/>
              <p:cNvSpPr>
                <a:spLocks/>
              </p:cNvSpPr>
              <p:nvPr/>
            </p:nvSpPr>
            <p:spPr bwMode="auto">
              <a:xfrm>
                <a:off x="9171209" y="3126089"/>
                <a:ext cx="92608" cy="95111"/>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grpSp>
      </p:grpSp>
      <p:grpSp>
        <p:nvGrpSpPr>
          <p:cNvPr id="3" name="Group 2"/>
          <p:cNvGrpSpPr/>
          <p:nvPr/>
        </p:nvGrpSpPr>
        <p:grpSpPr>
          <a:xfrm>
            <a:off x="4397375" y="3257760"/>
            <a:ext cx="1049714" cy="1049714"/>
            <a:chOff x="4397375" y="3257760"/>
            <a:chExt cx="1049714" cy="1049714"/>
          </a:xfrm>
        </p:grpSpPr>
        <p:sp>
          <p:nvSpPr>
            <p:cNvPr id="14" name="Oval 13"/>
            <p:cNvSpPr/>
            <p:nvPr/>
          </p:nvSpPr>
          <p:spPr>
            <a:xfrm>
              <a:off x="4397375" y="3257760"/>
              <a:ext cx="1049714" cy="1049714"/>
            </a:xfrm>
            <a:prstGeom prst="ellipse">
              <a:avLst/>
            </a:prstGeom>
            <a:solidFill>
              <a:schemeClr val="bg1"/>
            </a:solidFill>
            <a:ln w="38100">
              <a:solidFill>
                <a:srgbClr val="2C3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4686456" y="3543733"/>
              <a:ext cx="488901" cy="488067"/>
              <a:chOff x="2164728" y="1071199"/>
              <a:chExt cx="488901" cy="488067"/>
            </a:xfrm>
            <a:solidFill>
              <a:srgbClr val="2C3440"/>
            </a:solidFill>
          </p:grpSpPr>
          <p:sp>
            <p:nvSpPr>
              <p:cNvPr id="36" name="AutoShape 128"/>
              <p:cNvSpPr>
                <a:spLocks/>
              </p:cNvSpPr>
              <p:nvPr/>
            </p:nvSpPr>
            <p:spPr bwMode="auto">
              <a:xfrm>
                <a:off x="2164728" y="1071199"/>
                <a:ext cx="488901"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7" name="AutoShape 129"/>
              <p:cNvSpPr>
                <a:spLocks/>
              </p:cNvSpPr>
              <p:nvPr/>
            </p:nvSpPr>
            <p:spPr bwMode="auto">
              <a:xfrm>
                <a:off x="2470082" y="1132103"/>
                <a:ext cx="121808" cy="12180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grpSp>
      </p:grpSp>
      <p:grpSp>
        <p:nvGrpSpPr>
          <p:cNvPr id="2" name="Group 1"/>
          <p:cNvGrpSpPr/>
          <p:nvPr/>
        </p:nvGrpSpPr>
        <p:grpSpPr>
          <a:xfrm>
            <a:off x="2038350" y="4424333"/>
            <a:ext cx="1049714" cy="1049714"/>
            <a:chOff x="2038350" y="4424333"/>
            <a:chExt cx="1049714" cy="1049714"/>
          </a:xfrm>
        </p:grpSpPr>
        <p:sp>
          <p:nvSpPr>
            <p:cNvPr id="13" name="Oval 12"/>
            <p:cNvSpPr/>
            <p:nvPr/>
          </p:nvSpPr>
          <p:spPr>
            <a:xfrm>
              <a:off x="2038350" y="4424333"/>
              <a:ext cx="1049714" cy="1049714"/>
            </a:xfrm>
            <a:prstGeom prst="ellipse">
              <a:avLst/>
            </a:prstGeom>
            <a:solidFill>
              <a:schemeClr val="bg1"/>
            </a:solidFill>
            <a:ln w="38100">
              <a:solidFill>
                <a:srgbClr val="2C3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2368427" y="4692218"/>
              <a:ext cx="427164" cy="488067"/>
              <a:chOff x="9094456" y="1066192"/>
              <a:chExt cx="427164" cy="488067"/>
            </a:xfrm>
            <a:solidFill>
              <a:srgbClr val="2C3440"/>
            </a:solidFill>
          </p:grpSpPr>
          <p:sp>
            <p:nvSpPr>
              <p:cNvPr id="39" name="AutoShape 48"/>
              <p:cNvSpPr>
                <a:spLocks/>
              </p:cNvSpPr>
              <p:nvPr/>
            </p:nvSpPr>
            <p:spPr bwMode="auto">
              <a:xfrm>
                <a:off x="9094456" y="1066192"/>
                <a:ext cx="427164"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40" name="AutoShape 49"/>
              <p:cNvSpPr>
                <a:spLocks/>
              </p:cNvSpPr>
              <p:nvPr/>
            </p:nvSpPr>
            <p:spPr bwMode="auto">
              <a:xfrm>
                <a:off x="9429842" y="1447471"/>
                <a:ext cx="30869" cy="300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41" name="AutoShape 50"/>
              <p:cNvSpPr>
                <a:spLocks/>
              </p:cNvSpPr>
              <p:nvPr/>
            </p:nvSpPr>
            <p:spPr bwMode="auto">
              <a:xfrm>
                <a:off x="9429842" y="1355695"/>
                <a:ext cx="30869" cy="308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42" name="AutoShape 51"/>
              <p:cNvSpPr>
                <a:spLocks/>
              </p:cNvSpPr>
              <p:nvPr/>
            </p:nvSpPr>
            <p:spPr bwMode="auto">
              <a:xfrm>
                <a:off x="9429842" y="1263922"/>
                <a:ext cx="30869" cy="308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grpSp>
      </p:grpSp>
    </p:spTree>
    <p:extLst>
      <p:ext uri="{BB962C8B-B14F-4D97-AF65-F5344CB8AC3E}">
        <p14:creationId xmlns:p14="http://schemas.microsoft.com/office/powerpoint/2010/main" val="233320128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26" presetClass="emph" presetSubtype="0" fill="hold" nodeType="withEffect">
                                  <p:stCondLst>
                                    <p:cond delay="500"/>
                                  </p:stCondLst>
                                  <p:childTnLst>
                                    <p:animEffect transition="out" filter="fade">
                                      <p:cBhvr>
                                        <p:cTn id="10" dur="500" tmFilter="0, 0; .2, .5; .8, .5; 1, 0"/>
                                        <p:tgtEl>
                                          <p:spTgt spid="18"/>
                                        </p:tgtEl>
                                      </p:cBhvr>
                                    </p:animEffect>
                                    <p:animScale>
                                      <p:cBhvr>
                                        <p:cTn id="11" dur="250" autoRev="1" fill="hold"/>
                                        <p:tgtEl>
                                          <p:spTgt spid="18"/>
                                        </p:tgtEl>
                                      </p:cBhvr>
                                      <p:by x="105000" y="105000"/>
                                    </p:animScale>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2"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1750"/>
                            </p:stCondLst>
                            <p:childTnLst>
                              <p:par>
                                <p:cTn id="20" presetID="23" presetClass="entr" presetSubtype="16"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childTnLst>
                                </p:cTn>
                              </p:par>
                              <p:par>
                                <p:cTn id="24" presetID="26" presetClass="emph" presetSubtype="0" fill="hold" nodeType="withEffect">
                                  <p:stCondLst>
                                    <p:cond delay="500"/>
                                  </p:stCondLst>
                                  <p:childTnLst>
                                    <p:animEffect transition="out" filter="fade">
                                      <p:cBhvr>
                                        <p:cTn id="25" dur="500" tmFilter="0, 0; .2, .5; .8, .5; 1, 0"/>
                                        <p:tgtEl>
                                          <p:spTgt spid="17"/>
                                        </p:tgtEl>
                                      </p:cBhvr>
                                    </p:animEffect>
                                    <p:animScale>
                                      <p:cBhvr>
                                        <p:cTn id="26" dur="250" autoRev="1" fill="hold"/>
                                        <p:tgtEl>
                                          <p:spTgt spid="17"/>
                                        </p:tgtEl>
                                      </p:cBhvr>
                                      <p:by x="105000" y="105000"/>
                                    </p:animScale>
                                  </p:childTnLst>
                                </p:cTn>
                              </p:par>
                            </p:childTnLst>
                          </p:cTn>
                        </p:par>
                        <p:par>
                          <p:cTn id="27" fill="hold">
                            <p:stCondLst>
                              <p:cond delay="275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22" presetClass="entr" presetSubtype="2" fill="hold" grpId="0" nodeType="withEffect">
                                  <p:stCondLst>
                                    <p:cond delay="25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childTnLst>
                          </p:cTn>
                        </p:par>
                        <p:par>
                          <p:cTn id="34" fill="hold">
                            <p:stCondLst>
                              <p:cond delay="35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childTnLst>
                                </p:cTn>
                              </p:par>
                              <p:par>
                                <p:cTn id="39" presetID="26" presetClass="emph" presetSubtype="0" fill="hold" nodeType="withEffect">
                                  <p:stCondLst>
                                    <p:cond delay="500"/>
                                  </p:stCondLst>
                                  <p:childTnLst>
                                    <p:animEffect transition="out" filter="fade">
                                      <p:cBhvr>
                                        <p:cTn id="40" dur="500" tmFilter="0, 0; .2, .5; .8, .5; 1, 0"/>
                                        <p:tgtEl>
                                          <p:spTgt spid="3"/>
                                        </p:tgtEl>
                                      </p:cBhvr>
                                    </p:animEffect>
                                    <p:animScale>
                                      <p:cBhvr>
                                        <p:cTn id="41" dur="250" autoRev="1" fill="hold"/>
                                        <p:tgtEl>
                                          <p:spTgt spid="3"/>
                                        </p:tgtEl>
                                      </p:cBhvr>
                                      <p:by x="105000" y="105000"/>
                                    </p:animScale>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22" presetClass="entr" presetSubtype="2" fill="hold" grpId="0" nodeType="withEffect">
                                  <p:stCondLst>
                                    <p:cond delay="250"/>
                                  </p:stCondLst>
                                  <p:childTnLst>
                                    <p:set>
                                      <p:cBhvr>
                                        <p:cTn id="47" dur="1" fill="hold">
                                          <p:stCondLst>
                                            <p:cond delay="0"/>
                                          </p:stCondLst>
                                        </p:cTn>
                                        <p:tgtEl>
                                          <p:spTgt spid="6"/>
                                        </p:tgtEl>
                                        <p:attrNameLst>
                                          <p:attrName>style.visibility</p:attrName>
                                        </p:attrNameLst>
                                      </p:cBhvr>
                                      <p:to>
                                        <p:strVal val="visible"/>
                                      </p:to>
                                    </p:set>
                                    <p:animEffect transition="in" filter="wipe(right)">
                                      <p:cBhvr>
                                        <p:cTn id="48" dur="500"/>
                                        <p:tgtEl>
                                          <p:spTgt spid="6"/>
                                        </p:tgtEl>
                                      </p:cBhvr>
                                    </p:animEffect>
                                  </p:childTnLst>
                                </p:cTn>
                              </p:par>
                            </p:childTnLst>
                          </p:cTn>
                        </p:par>
                        <p:par>
                          <p:cTn id="49" fill="hold">
                            <p:stCondLst>
                              <p:cond delay="5250"/>
                            </p:stCondLst>
                            <p:childTnLst>
                              <p:par>
                                <p:cTn id="50" presetID="23" presetClass="entr" presetSubtype="16"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childTnLst>
                                </p:cTn>
                              </p:par>
                              <p:par>
                                <p:cTn id="54" presetID="26" presetClass="emph" presetSubtype="0" fill="hold" nodeType="withEffect">
                                  <p:stCondLst>
                                    <p:cond delay="500"/>
                                  </p:stCondLst>
                                  <p:childTnLst>
                                    <p:animEffect transition="out" filter="fade">
                                      <p:cBhvr>
                                        <p:cTn id="55" dur="500" tmFilter="0, 0; .2, .5; .8, .5; 1, 0"/>
                                        <p:tgtEl>
                                          <p:spTgt spid="2"/>
                                        </p:tgtEl>
                                      </p:cBhvr>
                                    </p:animEffect>
                                    <p:animScale>
                                      <p:cBhvr>
                                        <p:cTn id="56" dur="250" autoRev="1" fill="hold"/>
                                        <p:tgtEl>
                                          <p:spTgt spid="2"/>
                                        </p:tgtEl>
                                      </p:cBhvr>
                                      <p:by x="105000" y="105000"/>
                                    </p:animScale>
                                  </p:childTnLst>
                                </p:cTn>
                              </p:par>
                            </p:childTnLst>
                          </p:cTn>
                        </p:par>
                        <p:par>
                          <p:cTn id="57" fill="hold">
                            <p:stCondLst>
                              <p:cond delay="6250"/>
                            </p:stCondLst>
                            <p:childTnLst>
                              <p:par>
                                <p:cTn id="58" presetID="22" presetClass="entr" presetSubtype="8"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10"/>
                                        </p:tgtEl>
                                        <p:attrNameLst>
                                          <p:attrName>style.visibility</p:attrName>
                                        </p:attrNameLst>
                                      </p:cBhvr>
                                      <p:to>
                                        <p:strVal val="visible"/>
                                      </p:to>
                                    </p:set>
                                    <p:animEffect transition="in" filter="wipe(right)">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913485" y="95110"/>
            <a:ext cx="4312130" cy="5054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600" dirty="0">
                <a:solidFill>
                  <a:srgbClr val="2C3440"/>
                </a:solidFill>
                <a:latin typeface="Lato Light" panose="020F0502020204030203" pitchFamily="34" charset="0"/>
                <a:ea typeface="Lato Light" panose="020F0502020204030203" pitchFamily="34" charset="0"/>
                <a:cs typeface="Lato Light" panose="020F0502020204030203" pitchFamily="34" charset="0"/>
              </a:rPr>
              <a:t>Slide title, of course</a:t>
            </a:r>
            <a:endParaRPr lang="en-US" sz="3600" dirty="0">
              <a:solidFill>
                <a:srgbClr val="2C3440"/>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Subtitle 2"/>
          <p:cNvSpPr txBox="1">
            <a:spLocks/>
          </p:cNvSpPr>
          <p:nvPr/>
        </p:nvSpPr>
        <p:spPr>
          <a:xfrm>
            <a:off x="7027801" y="591769"/>
            <a:ext cx="3949273" cy="41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l-PL" sz="2000" dirty="0">
                <a:solidFill>
                  <a:srgbClr val="7AC5DD"/>
                </a:solidFill>
                <a:latin typeface="Lato Light" panose="020F0502020204030203" pitchFamily="34" charset="0"/>
                <a:ea typeface="Lato Light" panose="020F0502020204030203" pitchFamily="34" charset="0"/>
                <a:cs typeface="Lato Light" panose="020F0502020204030203" pitchFamily="34" charset="0"/>
              </a:rPr>
              <a:t>Tagline should be here I guess</a:t>
            </a:r>
            <a:endParaRPr lang="en-US" sz="2000" dirty="0">
              <a:solidFill>
                <a:srgbClr val="7AC5DD"/>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Rounded Rectangle 5"/>
          <p:cNvSpPr/>
          <p:nvPr/>
        </p:nvSpPr>
        <p:spPr>
          <a:xfrm rot="16200000">
            <a:off x="10769015" y="-108585"/>
            <a:ext cx="1550763" cy="901549"/>
          </a:xfrm>
          <a:prstGeom prst="roundRect">
            <a:avLst>
              <a:gd name="adj" fmla="val 50000"/>
            </a:avLst>
          </a:prstGeom>
          <a:solidFill>
            <a:srgbClr val="7AC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5831022" y="1747073"/>
            <a:ext cx="5146052" cy="18135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6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a:t>
            </a:r>
            <a:r>
              <a:rPr lang="pl-PL" sz="16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sz="16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amet, consectetur adipiscing elit, sed do eiusmod tempor incididunt ut labore et dolore magna aliqua. Ut enim ad minim veniam, quis</a:t>
            </a:r>
          </a:p>
          <a:p>
            <a:pPr algn="r"/>
            <a:endParaRPr lang="en-US" sz="16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9" name="Subtitle 2"/>
          <p:cNvSpPr txBox="1">
            <a:spLocks/>
          </p:cNvSpPr>
          <p:nvPr/>
        </p:nvSpPr>
        <p:spPr>
          <a:xfrm>
            <a:off x="6580322" y="3768637"/>
            <a:ext cx="3282363" cy="329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1400" b="1" dirty="0">
                <a:latin typeface="Lato Semibold" panose="020F0502020204030203" pitchFamily="34" charset="0"/>
                <a:ea typeface="Lato Semibold" panose="020F0502020204030203" pitchFamily="34" charset="0"/>
                <a:cs typeface="Lato Semibold" panose="020F0502020204030203" pitchFamily="34" charset="0"/>
              </a:rPr>
              <a:t>Tagline should be here I guess</a:t>
            </a:r>
            <a:endParaRPr lang="en-US" sz="1400" b="1" dirty="0">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0" name="Subtitle 2"/>
          <p:cNvSpPr txBox="1">
            <a:spLocks/>
          </p:cNvSpPr>
          <p:nvPr/>
        </p:nvSpPr>
        <p:spPr>
          <a:xfrm>
            <a:off x="6580322" y="4696766"/>
            <a:ext cx="3282363" cy="329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1400" b="1" dirty="0">
                <a:latin typeface="Lato Semibold" panose="020F0502020204030203" pitchFamily="34" charset="0"/>
                <a:ea typeface="Lato Semibold" panose="020F0502020204030203" pitchFamily="34" charset="0"/>
                <a:cs typeface="Lato Semibold" panose="020F0502020204030203" pitchFamily="34" charset="0"/>
              </a:rPr>
              <a:t>Tagline should be here I guess</a:t>
            </a:r>
            <a:endParaRPr lang="en-US" sz="1400" b="1" dirty="0">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1" name="Subtitle 2"/>
          <p:cNvSpPr txBox="1">
            <a:spLocks/>
          </p:cNvSpPr>
          <p:nvPr/>
        </p:nvSpPr>
        <p:spPr>
          <a:xfrm>
            <a:off x="6580322" y="5604175"/>
            <a:ext cx="3282363" cy="329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1400" b="1" dirty="0">
                <a:latin typeface="Lato Semibold" panose="020F0502020204030203" pitchFamily="34" charset="0"/>
                <a:ea typeface="Lato Semibold" panose="020F0502020204030203" pitchFamily="34" charset="0"/>
                <a:cs typeface="Lato Semibold" panose="020F0502020204030203" pitchFamily="34" charset="0"/>
              </a:rPr>
              <a:t>Tagline should be here I guess</a:t>
            </a:r>
            <a:endParaRPr lang="en-US" sz="1400" b="1" dirty="0">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2" name="Subtitle 2"/>
          <p:cNvSpPr txBox="1">
            <a:spLocks/>
          </p:cNvSpPr>
          <p:nvPr/>
        </p:nvSpPr>
        <p:spPr>
          <a:xfrm>
            <a:off x="6580322" y="4098275"/>
            <a:ext cx="4435705" cy="4586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Lorem ipsum dolor sit amet, consectetur adipiscing elit, sed do</a:t>
            </a:r>
          </a:p>
        </p:txBody>
      </p:sp>
      <p:sp>
        <p:nvSpPr>
          <p:cNvPr id="13" name="Subtitle 2"/>
          <p:cNvSpPr txBox="1">
            <a:spLocks/>
          </p:cNvSpPr>
          <p:nvPr/>
        </p:nvSpPr>
        <p:spPr>
          <a:xfrm>
            <a:off x="6580322" y="5003054"/>
            <a:ext cx="4435705" cy="4586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Lorem ipsum dolor sit amet, consectetur adipiscing elit, sed do</a:t>
            </a:r>
          </a:p>
        </p:txBody>
      </p:sp>
      <p:sp>
        <p:nvSpPr>
          <p:cNvPr id="14" name="Subtitle 2"/>
          <p:cNvSpPr txBox="1">
            <a:spLocks/>
          </p:cNvSpPr>
          <p:nvPr/>
        </p:nvSpPr>
        <p:spPr>
          <a:xfrm>
            <a:off x="6580322" y="5933813"/>
            <a:ext cx="4435705" cy="4586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Lorem ipsum dolor sit amet, consectetur adipiscing elit, sed do</a:t>
            </a:r>
          </a:p>
        </p:txBody>
      </p:sp>
      <p:sp>
        <p:nvSpPr>
          <p:cNvPr id="25" name="Freeform 24"/>
          <p:cNvSpPr/>
          <p:nvPr/>
        </p:nvSpPr>
        <p:spPr>
          <a:xfrm rot="5400000">
            <a:off x="6080247" y="5690522"/>
            <a:ext cx="401516" cy="401516"/>
          </a:xfrm>
          <a:custGeom>
            <a:avLst/>
            <a:gdLst>
              <a:gd name="connsiteX0" fmla="*/ 610576 w 1192090"/>
              <a:gd name="connsiteY0" fmla="*/ 269416 h 1192090"/>
              <a:gd name="connsiteX1" fmla="*/ 557442 w 1192090"/>
              <a:gd name="connsiteY1" fmla="*/ 291424 h 1192090"/>
              <a:gd name="connsiteX2" fmla="*/ 479614 w 1192090"/>
              <a:gd name="connsiteY2" fmla="*/ 369253 h 1192090"/>
              <a:gd name="connsiteX3" fmla="*/ 478146 w 1192090"/>
              <a:gd name="connsiteY3" fmla="*/ 371464 h 1192090"/>
              <a:gd name="connsiteX4" fmla="*/ 254468 w 1192090"/>
              <a:gd name="connsiteY4" fmla="*/ 595142 h 1192090"/>
              <a:gd name="connsiteX5" fmla="*/ 254468 w 1192090"/>
              <a:gd name="connsiteY5" fmla="*/ 701409 h 1192090"/>
              <a:gd name="connsiteX6" fmla="*/ 332296 w 1192090"/>
              <a:gd name="connsiteY6" fmla="*/ 779237 h 1192090"/>
              <a:gd name="connsiteX7" fmla="*/ 438563 w 1192090"/>
              <a:gd name="connsiteY7" fmla="*/ 779237 h 1192090"/>
              <a:gd name="connsiteX8" fmla="*/ 610947 w 1192090"/>
              <a:gd name="connsiteY8" fmla="*/ 606853 h 1192090"/>
              <a:gd name="connsiteX9" fmla="*/ 783287 w 1192090"/>
              <a:gd name="connsiteY9" fmla="*/ 779193 h 1192090"/>
              <a:gd name="connsiteX10" fmla="*/ 889554 w 1192090"/>
              <a:gd name="connsiteY10" fmla="*/ 779193 h 1192090"/>
              <a:gd name="connsiteX11" fmla="*/ 967382 w 1192090"/>
              <a:gd name="connsiteY11" fmla="*/ 701365 h 1192090"/>
              <a:gd name="connsiteX12" fmla="*/ 967382 w 1192090"/>
              <a:gd name="connsiteY12" fmla="*/ 595098 h 1192090"/>
              <a:gd name="connsiteX13" fmla="*/ 743531 w 1192090"/>
              <a:gd name="connsiteY13" fmla="*/ 371246 h 1192090"/>
              <a:gd name="connsiteX14" fmla="*/ 742236 w 1192090"/>
              <a:gd name="connsiteY14" fmla="*/ 369297 h 1192090"/>
              <a:gd name="connsiteX15" fmla="*/ 664408 w 1192090"/>
              <a:gd name="connsiteY15" fmla="*/ 291468 h 1192090"/>
              <a:gd name="connsiteX16" fmla="*/ 611275 w 1192090"/>
              <a:gd name="connsiteY16" fmla="*/ 269460 h 1192090"/>
              <a:gd name="connsiteX17" fmla="*/ 611038 w 1192090"/>
              <a:gd name="connsiteY17" fmla="*/ 269506 h 1192090"/>
              <a:gd name="connsiteX18" fmla="*/ 596045 w 1192090"/>
              <a:gd name="connsiteY18" fmla="*/ 0 h 1192090"/>
              <a:gd name="connsiteX19" fmla="*/ 1192090 w 1192090"/>
              <a:gd name="connsiteY19" fmla="*/ 596045 h 1192090"/>
              <a:gd name="connsiteX20" fmla="*/ 596045 w 1192090"/>
              <a:gd name="connsiteY20" fmla="*/ 1192090 h 1192090"/>
              <a:gd name="connsiteX21" fmla="*/ 0 w 1192090"/>
              <a:gd name="connsiteY21" fmla="*/ 596045 h 1192090"/>
              <a:gd name="connsiteX22" fmla="*/ 596045 w 1192090"/>
              <a:gd name="connsiteY22" fmla="*/ 0 h 119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2090" h="1192090">
                <a:moveTo>
                  <a:pt x="610576" y="269416"/>
                </a:moveTo>
                <a:cubicBezTo>
                  <a:pt x="591345" y="269416"/>
                  <a:pt x="572115" y="276752"/>
                  <a:pt x="557442" y="291424"/>
                </a:cubicBezTo>
                <a:lnTo>
                  <a:pt x="479614" y="369253"/>
                </a:lnTo>
                <a:lnTo>
                  <a:pt x="478146" y="371464"/>
                </a:lnTo>
                <a:lnTo>
                  <a:pt x="254468" y="595142"/>
                </a:lnTo>
                <a:cubicBezTo>
                  <a:pt x="225123" y="624487"/>
                  <a:pt x="225123" y="672064"/>
                  <a:pt x="254468" y="701409"/>
                </a:cubicBezTo>
                <a:lnTo>
                  <a:pt x="332296" y="779237"/>
                </a:lnTo>
                <a:cubicBezTo>
                  <a:pt x="361641" y="808582"/>
                  <a:pt x="409218" y="808582"/>
                  <a:pt x="438563" y="779237"/>
                </a:cubicBezTo>
                <a:lnTo>
                  <a:pt x="610947" y="606853"/>
                </a:lnTo>
                <a:lnTo>
                  <a:pt x="783287" y="779193"/>
                </a:lnTo>
                <a:cubicBezTo>
                  <a:pt x="812632" y="808538"/>
                  <a:pt x="860209" y="808538"/>
                  <a:pt x="889554" y="779193"/>
                </a:cubicBezTo>
                <a:lnTo>
                  <a:pt x="967382" y="701365"/>
                </a:lnTo>
                <a:cubicBezTo>
                  <a:pt x="996727" y="672020"/>
                  <a:pt x="996727" y="624443"/>
                  <a:pt x="967382" y="595098"/>
                </a:cubicBezTo>
                <a:lnTo>
                  <a:pt x="743531" y="371246"/>
                </a:lnTo>
                <a:lnTo>
                  <a:pt x="742236" y="369297"/>
                </a:lnTo>
                <a:lnTo>
                  <a:pt x="664408" y="291468"/>
                </a:lnTo>
                <a:cubicBezTo>
                  <a:pt x="649736" y="276796"/>
                  <a:pt x="630505" y="269460"/>
                  <a:pt x="611275" y="269460"/>
                </a:cubicBezTo>
                <a:lnTo>
                  <a:pt x="611038" y="269506"/>
                </a:lnTo>
                <a:close/>
                <a:moveTo>
                  <a:pt x="596045" y="0"/>
                </a:moveTo>
                <a:cubicBezTo>
                  <a:pt x="925232" y="0"/>
                  <a:pt x="1192090" y="266858"/>
                  <a:pt x="1192090" y="596045"/>
                </a:cubicBezTo>
                <a:cubicBezTo>
                  <a:pt x="1192090" y="925232"/>
                  <a:pt x="925232" y="1192090"/>
                  <a:pt x="596045" y="1192090"/>
                </a:cubicBezTo>
                <a:cubicBezTo>
                  <a:pt x="266858" y="1192090"/>
                  <a:pt x="0" y="925232"/>
                  <a:pt x="0" y="596045"/>
                </a:cubicBezTo>
                <a:cubicBezTo>
                  <a:pt x="0" y="266858"/>
                  <a:pt x="266858" y="0"/>
                  <a:pt x="596045" y="0"/>
                </a:cubicBezTo>
                <a:close/>
              </a:path>
            </a:pathLst>
          </a:custGeom>
          <a:solidFill>
            <a:srgbClr val="2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rot="5400000">
            <a:off x="6080247" y="3859343"/>
            <a:ext cx="401516" cy="401516"/>
          </a:xfrm>
          <a:custGeom>
            <a:avLst/>
            <a:gdLst>
              <a:gd name="connsiteX0" fmla="*/ 610576 w 1192090"/>
              <a:gd name="connsiteY0" fmla="*/ 269416 h 1192090"/>
              <a:gd name="connsiteX1" fmla="*/ 557442 w 1192090"/>
              <a:gd name="connsiteY1" fmla="*/ 291424 h 1192090"/>
              <a:gd name="connsiteX2" fmla="*/ 479614 w 1192090"/>
              <a:gd name="connsiteY2" fmla="*/ 369253 h 1192090"/>
              <a:gd name="connsiteX3" fmla="*/ 478146 w 1192090"/>
              <a:gd name="connsiteY3" fmla="*/ 371464 h 1192090"/>
              <a:gd name="connsiteX4" fmla="*/ 254468 w 1192090"/>
              <a:gd name="connsiteY4" fmla="*/ 595142 h 1192090"/>
              <a:gd name="connsiteX5" fmla="*/ 254468 w 1192090"/>
              <a:gd name="connsiteY5" fmla="*/ 701409 h 1192090"/>
              <a:gd name="connsiteX6" fmla="*/ 332296 w 1192090"/>
              <a:gd name="connsiteY6" fmla="*/ 779237 h 1192090"/>
              <a:gd name="connsiteX7" fmla="*/ 438563 w 1192090"/>
              <a:gd name="connsiteY7" fmla="*/ 779237 h 1192090"/>
              <a:gd name="connsiteX8" fmla="*/ 610947 w 1192090"/>
              <a:gd name="connsiteY8" fmla="*/ 606853 h 1192090"/>
              <a:gd name="connsiteX9" fmla="*/ 783287 w 1192090"/>
              <a:gd name="connsiteY9" fmla="*/ 779193 h 1192090"/>
              <a:gd name="connsiteX10" fmla="*/ 889554 w 1192090"/>
              <a:gd name="connsiteY10" fmla="*/ 779193 h 1192090"/>
              <a:gd name="connsiteX11" fmla="*/ 967382 w 1192090"/>
              <a:gd name="connsiteY11" fmla="*/ 701365 h 1192090"/>
              <a:gd name="connsiteX12" fmla="*/ 967382 w 1192090"/>
              <a:gd name="connsiteY12" fmla="*/ 595098 h 1192090"/>
              <a:gd name="connsiteX13" fmla="*/ 743531 w 1192090"/>
              <a:gd name="connsiteY13" fmla="*/ 371246 h 1192090"/>
              <a:gd name="connsiteX14" fmla="*/ 742236 w 1192090"/>
              <a:gd name="connsiteY14" fmla="*/ 369297 h 1192090"/>
              <a:gd name="connsiteX15" fmla="*/ 664408 w 1192090"/>
              <a:gd name="connsiteY15" fmla="*/ 291468 h 1192090"/>
              <a:gd name="connsiteX16" fmla="*/ 611275 w 1192090"/>
              <a:gd name="connsiteY16" fmla="*/ 269460 h 1192090"/>
              <a:gd name="connsiteX17" fmla="*/ 611038 w 1192090"/>
              <a:gd name="connsiteY17" fmla="*/ 269506 h 1192090"/>
              <a:gd name="connsiteX18" fmla="*/ 596045 w 1192090"/>
              <a:gd name="connsiteY18" fmla="*/ 0 h 1192090"/>
              <a:gd name="connsiteX19" fmla="*/ 1192090 w 1192090"/>
              <a:gd name="connsiteY19" fmla="*/ 596045 h 1192090"/>
              <a:gd name="connsiteX20" fmla="*/ 596045 w 1192090"/>
              <a:gd name="connsiteY20" fmla="*/ 1192090 h 1192090"/>
              <a:gd name="connsiteX21" fmla="*/ 0 w 1192090"/>
              <a:gd name="connsiteY21" fmla="*/ 596045 h 1192090"/>
              <a:gd name="connsiteX22" fmla="*/ 596045 w 1192090"/>
              <a:gd name="connsiteY22" fmla="*/ 0 h 119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2090" h="1192090">
                <a:moveTo>
                  <a:pt x="610576" y="269416"/>
                </a:moveTo>
                <a:cubicBezTo>
                  <a:pt x="591345" y="269416"/>
                  <a:pt x="572115" y="276752"/>
                  <a:pt x="557442" y="291424"/>
                </a:cubicBezTo>
                <a:lnTo>
                  <a:pt x="479614" y="369253"/>
                </a:lnTo>
                <a:lnTo>
                  <a:pt x="478146" y="371464"/>
                </a:lnTo>
                <a:lnTo>
                  <a:pt x="254468" y="595142"/>
                </a:lnTo>
                <a:cubicBezTo>
                  <a:pt x="225123" y="624487"/>
                  <a:pt x="225123" y="672064"/>
                  <a:pt x="254468" y="701409"/>
                </a:cubicBezTo>
                <a:lnTo>
                  <a:pt x="332296" y="779237"/>
                </a:lnTo>
                <a:cubicBezTo>
                  <a:pt x="361641" y="808582"/>
                  <a:pt x="409218" y="808582"/>
                  <a:pt x="438563" y="779237"/>
                </a:cubicBezTo>
                <a:lnTo>
                  <a:pt x="610947" y="606853"/>
                </a:lnTo>
                <a:lnTo>
                  <a:pt x="783287" y="779193"/>
                </a:lnTo>
                <a:cubicBezTo>
                  <a:pt x="812632" y="808538"/>
                  <a:pt x="860209" y="808538"/>
                  <a:pt x="889554" y="779193"/>
                </a:cubicBezTo>
                <a:lnTo>
                  <a:pt x="967382" y="701365"/>
                </a:lnTo>
                <a:cubicBezTo>
                  <a:pt x="996727" y="672020"/>
                  <a:pt x="996727" y="624443"/>
                  <a:pt x="967382" y="595098"/>
                </a:cubicBezTo>
                <a:lnTo>
                  <a:pt x="743531" y="371246"/>
                </a:lnTo>
                <a:lnTo>
                  <a:pt x="742236" y="369297"/>
                </a:lnTo>
                <a:lnTo>
                  <a:pt x="664408" y="291468"/>
                </a:lnTo>
                <a:cubicBezTo>
                  <a:pt x="649736" y="276796"/>
                  <a:pt x="630505" y="269460"/>
                  <a:pt x="611275" y="269460"/>
                </a:cubicBezTo>
                <a:lnTo>
                  <a:pt x="611038" y="269506"/>
                </a:lnTo>
                <a:close/>
                <a:moveTo>
                  <a:pt x="596045" y="0"/>
                </a:moveTo>
                <a:cubicBezTo>
                  <a:pt x="925232" y="0"/>
                  <a:pt x="1192090" y="266858"/>
                  <a:pt x="1192090" y="596045"/>
                </a:cubicBezTo>
                <a:cubicBezTo>
                  <a:pt x="1192090" y="925232"/>
                  <a:pt x="925232" y="1192090"/>
                  <a:pt x="596045" y="1192090"/>
                </a:cubicBezTo>
                <a:cubicBezTo>
                  <a:pt x="266858" y="1192090"/>
                  <a:pt x="0" y="925232"/>
                  <a:pt x="0" y="596045"/>
                </a:cubicBezTo>
                <a:cubicBezTo>
                  <a:pt x="0" y="266858"/>
                  <a:pt x="266858" y="0"/>
                  <a:pt x="596045" y="0"/>
                </a:cubicBezTo>
                <a:close/>
              </a:path>
            </a:pathLst>
          </a:custGeom>
          <a:solidFill>
            <a:srgbClr val="7AC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5400000">
            <a:off x="6080247" y="4770170"/>
            <a:ext cx="401516" cy="401516"/>
          </a:xfrm>
          <a:custGeom>
            <a:avLst/>
            <a:gdLst>
              <a:gd name="connsiteX0" fmla="*/ 610576 w 1192090"/>
              <a:gd name="connsiteY0" fmla="*/ 269416 h 1192090"/>
              <a:gd name="connsiteX1" fmla="*/ 557442 w 1192090"/>
              <a:gd name="connsiteY1" fmla="*/ 291424 h 1192090"/>
              <a:gd name="connsiteX2" fmla="*/ 479614 w 1192090"/>
              <a:gd name="connsiteY2" fmla="*/ 369253 h 1192090"/>
              <a:gd name="connsiteX3" fmla="*/ 478146 w 1192090"/>
              <a:gd name="connsiteY3" fmla="*/ 371464 h 1192090"/>
              <a:gd name="connsiteX4" fmla="*/ 254468 w 1192090"/>
              <a:gd name="connsiteY4" fmla="*/ 595142 h 1192090"/>
              <a:gd name="connsiteX5" fmla="*/ 254468 w 1192090"/>
              <a:gd name="connsiteY5" fmla="*/ 701409 h 1192090"/>
              <a:gd name="connsiteX6" fmla="*/ 332296 w 1192090"/>
              <a:gd name="connsiteY6" fmla="*/ 779237 h 1192090"/>
              <a:gd name="connsiteX7" fmla="*/ 438563 w 1192090"/>
              <a:gd name="connsiteY7" fmla="*/ 779237 h 1192090"/>
              <a:gd name="connsiteX8" fmla="*/ 610947 w 1192090"/>
              <a:gd name="connsiteY8" fmla="*/ 606853 h 1192090"/>
              <a:gd name="connsiteX9" fmla="*/ 783287 w 1192090"/>
              <a:gd name="connsiteY9" fmla="*/ 779193 h 1192090"/>
              <a:gd name="connsiteX10" fmla="*/ 889554 w 1192090"/>
              <a:gd name="connsiteY10" fmla="*/ 779193 h 1192090"/>
              <a:gd name="connsiteX11" fmla="*/ 967382 w 1192090"/>
              <a:gd name="connsiteY11" fmla="*/ 701365 h 1192090"/>
              <a:gd name="connsiteX12" fmla="*/ 967382 w 1192090"/>
              <a:gd name="connsiteY12" fmla="*/ 595098 h 1192090"/>
              <a:gd name="connsiteX13" fmla="*/ 743531 w 1192090"/>
              <a:gd name="connsiteY13" fmla="*/ 371246 h 1192090"/>
              <a:gd name="connsiteX14" fmla="*/ 742236 w 1192090"/>
              <a:gd name="connsiteY14" fmla="*/ 369297 h 1192090"/>
              <a:gd name="connsiteX15" fmla="*/ 664408 w 1192090"/>
              <a:gd name="connsiteY15" fmla="*/ 291468 h 1192090"/>
              <a:gd name="connsiteX16" fmla="*/ 611275 w 1192090"/>
              <a:gd name="connsiteY16" fmla="*/ 269460 h 1192090"/>
              <a:gd name="connsiteX17" fmla="*/ 611038 w 1192090"/>
              <a:gd name="connsiteY17" fmla="*/ 269506 h 1192090"/>
              <a:gd name="connsiteX18" fmla="*/ 596045 w 1192090"/>
              <a:gd name="connsiteY18" fmla="*/ 0 h 1192090"/>
              <a:gd name="connsiteX19" fmla="*/ 1192090 w 1192090"/>
              <a:gd name="connsiteY19" fmla="*/ 596045 h 1192090"/>
              <a:gd name="connsiteX20" fmla="*/ 596045 w 1192090"/>
              <a:gd name="connsiteY20" fmla="*/ 1192090 h 1192090"/>
              <a:gd name="connsiteX21" fmla="*/ 0 w 1192090"/>
              <a:gd name="connsiteY21" fmla="*/ 596045 h 1192090"/>
              <a:gd name="connsiteX22" fmla="*/ 596045 w 1192090"/>
              <a:gd name="connsiteY22" fmla="*/ 0 h 119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2090" h="1192090">
                <a:moveTo>
                  <a:pt x="610576" y="269416"/>
                </a:moveTo>
                <a:cubicBezTo>
                  <a:pt x="591345" y="269416"/>
                  <a:pt x="572115" y="276752"/>
                  <a:pt x="557442" y="291424"/>
                </a:cubicBezTo>
                <a:lnTo>
                  <a:pt x="479614" y="369253"/>
                </a:lnTo>
                <a:lnTo>
                  <a:pt x="478146" y="371464"/>
                </a:lnTo>
                <a:lnTo>
                  <a:pt x="254468" y="595142"/>
                </a:lnTo>
                <a:cubicBezTo>
                  <a:pt x="225123" y="624487"/>
                  <a:pt x="225123" y="672064"/>
                  <a:pt x="254468" y="701409"/>
                </a:cubicBezTo>
                <a:lnTo>
                  <a:pt x="332296" y="779237"/>
                </a:lnTo>
                <a:cubicBezTo>
                  <a:pt x="361641" y="808582"/>
                  <a:pt x="409218" y="808582"/>
                  <a:pt x="438563" y="779237"/>
                </a:cubicBezTo>
                <a:lnTo>
                  <a:pt x="610947" y="606853"/>
                </a:lnTo>
                <a:lnTo>
                  <a:pt x="783287" y="779193"/>
                </a:lnTo>
                <a:cubicBezTo>
                  <a:pt x="812632" y="808538"/>
                  <a:pt x="860209" y="808538"/>
                  <a:pt x="889554" y="779193"/>
                </a:cubicBezTo>
                <a:lnTo>
                  <a:pt x="967382" y="701365"/>
                </a:lnTo>
                <a:cubicBezTo>
                  <a:pt x="996727" y="672020"/>
                  <a:pt x="996727" y="624443"/>
                  <a:pt x="967382" y="595098"/>
                </a:cubicBezTo>
                <a:lnTo>
                  <a:pt x="743531" y="371246"/>
                </a:lnTo>
                <a:lnTo>
                  <a:pt x="742236" y="369297"/>
                </a:lnTo>
                <a:lnTo>
                  <a:pt x="664408" y="291468"/>
                </a:lnTo>
                <a:cubicBezTo>
                  <a:pt x="649736" y="276796"/>
                  <a:pt x="630505" y="269460"/>
                  <a:pt x="611275" y="269460"/>
                </a:cubicBezTo>
                <a:lnTo>
                  <a:pt x="611038" y="269506"/>
                </a:lnTo>
                <a:close/>
                <a:moveTo>
                  <a:pt x="596045" y="0"/>
                </a:moveTo>
                <a:cubicBezTo>
                  <a:pt x="925232" y="0"/>
                  <a:pt x="1192090" y="266858"/>
                  <a:pt x="1192090" y="596045"/>
                </a:cubicBezTo>
                <a:cubicBezTo>
                  <a:pt x="1192090" y="925232"/>
                  <a:pt x="925232" y="1192090"/>
                  <a:pt x="596045" y="1192090"/>
                </a:cubicBezTo>
                <a:cubicBezTo>
                  <a:pt x="266858" y="1192090"/>
                  <a:pt x="0" y="925232"/>
                  <a:pt x="0" y="596045"/>
                </a:cubicBezTo>
                <a:cubicBezTo>
                  <a:pt x="0" y="266858"/>
                  <a:pt x="266858" y="0"/>
                  <a:pt x="596045" y="0"/>
                </a:cubicBezTo>
                <a:close/>
              </a:path>
            </a:pathLst>
          </a:custGeom>
          <a:solidFill>
            <a:srgbClr val="375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96900" y="1060495"/>
            <a:ext cx="4467225" cy="4632299"/>
          </a:xfrm>
          <a:custGeom>
            <a:avLst/>
            <a:gdLst>
              <a:gd name="connsiteX0" fmla="*/ 0 w 4467225"/>
              <a:gd name="connsiteY0" fmla="*/ 0 h 4632299"/>
              <a:gd name="connsiteX1" fmla="*/ 3114675 w 4467225"/>
              <a:gd name="connsiteY1" fmla="*/ 0 h 4632299"/>
              <a:gd name="connsiteX2" fmla="*/ 3114675 w 4467225"/>
              <a:gd name="connsiteY2" fmla="*/ 303206 h 4632299"/>
              <a:gd name="connsiteX3" fmla="*/ 3733800 w 4467225"/>
              <a:gd name="connsiteY3" fmla="*/ 303206 h 4632299"/>
              <a:gd name="connsiteX4" fmla="*/ 3733800 w 4467225"/>
              <a:gd name="connsiteY4" fmla="*/ 871689 h 4632299"/>
              <a:gd name="connsiteX5" fmla="*/ 4467225 w 4467225"/>
              <a:gd name="connsiteY5" fmla="*/ 871689 h 4632299"/>
              <a:gd name="connsiteX6" fmla="*/ 4467225 w 4467225"/>
              <a:gd name="connsiteY6" fmla="*/ 4632299 h 4632299"/>
              <a:gd name="connsiteX7" fmla="*/ 1201055 w 4467225"/>
              <a:gd name="connsiteY7" fmla="*/ 4632299 h 4632299"/>
              <a:gd name="connsiteX8" fmla="*/ 1201055 w 4467225"/>
              <a:gd name="connsiteY8" fmla="*/ 3748239 h 4632299"/>
              <a:gd name="connsiteX9" fmla="*/ 466725 w 4467225"/>
              <a:gd name="connsiteY9" fmla="*/ 3748239 h 4632299"/>
              <a:gd name="connsiteX10" fmla="*/ 466725 w 4467225"/>
              <a:gd name="connsiteY10" fmla="*/ 2876550 h 4632299"/>
              <a:gd name="connsiteX11" fmla="*/ 0 w 4467225"/>
              <a:gd name="connsiteY11" fmla="*/ 2876550 h 463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7225" h="4632299">
                <a:moveTo>
                  <a:pt x="0" y="0"/>
                </a:moveTo>
                <a:lnTo>
                  <a:pt x="3114675" y="0"/>
                </a:lnTo>
                <a:lnTo>
                  <a:pt x="3114675" y="303206"/>
                </a:lnTo>
                <a:lnTo>
                  <a:pt x="3733800" y="303206"/>
                </a:lnTo>
                <a:lnTo>
                  <a:pt x="3733800" y="871689"/>
                </a:lnTo>
                <a:lnTo>
                  <a:pt x="4467225" y="871689"/>
                </a:lnTo>
                <a:lnTo>
                  <a:pt x="4467225" y="4632299"/>
                </a:lnTo>
                <a:lnTo>
                  <a:pt x="1201055" y="4632299"/>
                </a:lnTo>
                <a:lnTo>
                  <a:pt x="1201055" y="3748239"/>
                </a:lnTo>
                <a:lnTo>
                  <a:pt x="466725" y="3748239"/>
                </a:lnTo>
                <a:lnTo>
                  <a:pt x="466725" y="2876550"/>
                </a:lnTo>
                <a:lnTo>
                  <a:pt x="0" y="2876550"/>
                </a:lnTo>
                <a:close/>
              </a:path>
            </a:pathLst>
          </a:custGeom>
          <a:blipFill>
            <a:blip r:embed="rId2"/>
            <a:stretch>
              <a:fillRect/>
            </a:stretch>
          </a:blipFill>
          <a:ln w="57150">
            <a:gradFill>
              <a:gsLst>
                <a:gs pos="0">
                  <a:srgbClr val="2C3440"/>
                </a:gs>
                <a:gs pos="36000">
                  <a:srgbClr val="37597F"/>
                </a:gs>
                <a:gs pos="72000">
                  <a:srgbClr val="D96A47"/>
                </a:gs>
              </a:gsLst>
              <a:lin ang="12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16200000">
            <a:off x="11397437" y="6171968"/>
            <a:ext cx="293916" cy="583057"/>
          </a:xfrm>
          <a:prstGeom prst="roundRect">
            <a:avLst>
              <a:gd name="adj" fmla="val 31851"/>
            </a:avLst>
          </a:prstGeom>
          <a:solidFill>
            <a:srgbClr val="7AC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9978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22" presetClass="entr" presetSubtype="2" fill="hold" grpId="0" nodeType="with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grpId="0" nodeType="withEffect">
                                  <p:stCondLst>
                                    <p:cond delay="25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grpId="0" nodeType="withEffect">
                                  <p:stCondLst>
                                    <p:cond delay="25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375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par>
                          <p:cTn id="50" fill="hold">
                            <p:stCondLst>
                              <p:cond delay="425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par>
                                <p:cTn id="54" presetID="22" presetClass="entr" presetSubtype="8" fill="hold" grpId="0" nodeType="withEffect">
                                  <p:stCondLst>
                                    <p:cond delay="25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p:bldP spid="9" grpId="0"/>
      <p:bldP spid="10" grpId="0"/>
      <p:bldP spid="11" grpId="0"/>
      <p:bldP spid="12" grpId="0"/>
      <p:bldP spid="13" grpId="0"/>
      <p:bldP spid="14" grpId="0"/>
      <p:bldP spid="25" grpId="0" animBg="1"/>
      <p:bldP spid="26" grpId="0" animBg="1"/>
      <p:bldP spid="27" grpId="0" animBg="1"/>
      <p:bldP spid="3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1271" y="1608818"/>
            <a:ext cx="10515600" cy="4351338"/>
          </a:xfrm>
        </p:spPr>
        <p:txBody>
          <a:bodyPr/>
          <a:lstStyle/>
          <a:p>
            <a:pPr>
              <a:lnSpc>
                <a:spcPct val="150000"/>
              </a:lnSpc>
              <a:buClr>
                <a:srgbClr val="2C3440"/>
              </a:buClr>
              <a:buSzPct val="160000"/>
            </a:pPr>
            <a:r>
              <a:rPr lang="en-U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Lorem ipsum dolor sit amet, consectetur</a:t>
            </a:r>
            <a:endParaRPr lang="pl-PL"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a:p>
            <a:pPr lvl="1">
              <a:lnSpc>
                <a:spcPct val="150000"/>
              </a:lnSpc>
              <a:buClr>
                <a:srgbClr val="7AC5DD"/>
              </a:buClr>
              <a:buSzPct val="130000"/>
            </a:pPr>
            <a:r>
              <a:rPr lang="en-U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adipiscing elit, sed do eiusmod tempor</a:t>
            </a:r>
            <a:endParaRPr lang="pl-PL"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a:p>
            <a:pPr>
              <a:lnSpc>
                <a:spcPct val="150000"/>
              </a:lnSpc>
              <a:buClr>
                <a:srgbClr val="2C3440"/>
              </a:buClr>
              <a:buSzPct val="160000"/>
            </a:pPr>
            <a:r>
              <a:rPr lang="en-U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incididunt ut labore et dolore magna aliqua. </a:t>
            </a:r>
            <a:endParaRPr lang="pl-PL"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a:p>
            <a:pPr lvl="1">
              <a:lnSpc>
                <a:spcPct val="150000"/>
              </a:lnSpc>
              <a:buClr>
                <a:srgbClr val="7AC5DD"/>
              </a:buClr>
              <a:buSzPct val="130000"/>
            </a:pPr>
            <a:r>
              <a:rPr lang="en-U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Ut enim ad minim veniam, quis</a:t>
            </a:r>
            <a:r>
              <a:rPr lang="pl-PL"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n-U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amet, </a:t>
            </a:r>
            <a:endParaRPr lang="pl-PL"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a:p>
            <a:pPr>
              <a:lnSpc>
                <a:spcPct val="150000"/>
              </a:lnSpc>
              <a:buClr>
                <a:srgbClr val="2C3440"/>
              </a:buClr>
              <a:buSzPct val="160000"/>
            </a:pPr>
            <a:r>
              <a:rPr lang="en-U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consectetur adipiscing elit, sed do eiusmod tempor </a:t>
            </a:r>
            <a:endParaRPr lang="pl-PL"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a:p>
            <a:pPr lvl="1">
              <a:lnSpc>
                <a:spcPct val="150000"/>
              </a:lnSpc>
              <a:buClr>
                <a:srgbClr val="7AC5DD"/>
              </a:buClr>
              <a:buSzPct val="130000"/>
            </a:pPr>
            <a:r>
              <a:rPr lang="en-US"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incididunt ut labore et dolore magna aliqua. </a:t>
            </a:r>
          </a:p>
          <a:p>
            <a:pPr marL="0" indent="0">
              <a:buClr>
                <a:srgbClr val="37597F"/>
              </a:buClr>
              <a:buSzPct val="154000"/>
              <a:buNone/>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4" name="Title 1"/>
          <p:cNvSpPr txBox="1">
            <a:spLocks/>
          </p:cNvSpPr>
          <p:nvPr/>
        </p:nvSpPr>
        <p:spPr>
          <a:xfrm>
            <a:off x="6913485" y="95110"/>
            <a:ext cx="4312130" cy="5054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600" dirty="0">
                <a:solidFill>
                  <a:srgbClr val="2C3440"/>
                </a:solidFill>
                <a:latin typeface="Lato Light" panose="020F0502020204030203" pitchFamily="34" charset="0"/>
                <a:ea typeface="Lato Light" panose="020F0502020204030203" pitchFamily="34" charset="0"/>
                <a:cs typeface="Lato Light" panose="020F0502020204030203" pitchFamily="34" charset="0"/>
              </a:rPr>
              <a:t>Slide title, of course</a:t>
            </a:r>
            <a:endParaRPr lang="en-US" sz="3600" dirty="0">
              <a:solidFill>
                <a:srgbClr val="2C3440"/>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Subtitle 2"/>
          <p:cNvSpPr txBox="1">
            <a:spLocks/>
          </p:cNvSpPr>
          <p:nvPr/>
        </p:nvSpPr>
        <p:spPr>
          <a:xfrm>
            <a:off x="7027801" y="591769"/>
            <a:ext cx="3949273" cy="41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l-PL" sz="2000" dirty="0">
                <a:solidFill>
                  <a:srgbClr val="7AC5DD"/>
                </a:solidFill>
                <a:latin typeface="Lato Light" panose="020F0502020204030203" pitchFamily="34" charset="0"/>
                <a:ea typeface="Lato Light" panose="020F0502020204030203" pitchFamily="34" charset="0"/>
                <a:cs typeface="Lato Light" panose="020F0502020204030203" pitchFamily="34" charset="0"/>
              </a:rPr>
              <a:t>Tagline should be here I guess</a:t>
            </a:r>
            <a:endParaRPr lang="en-US" sz="2000" dirty="0">
              <a:solidFill>
                <a:srgbClr val="7AC5DD"/>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Rounded Rectangle 5"/>
          <p:cNvSpPr/>
          <p:nvPr/>
        </p:nvSpPr>
        <p:spPr>
          <a:xfrm rot="16200000">
            <a:off x="10769015" y="-108585"/>
            <a:ext cx="1550763" cy="901549"/>
          </a:xfrm>
          <a:prstGeom prst="roundRect">
            <a:avLst>
              <a:gd name="adj" fmla="val 50000"/>
            </a:avLst>
          </a:prstGeom>
          <a:solidFill>
            <a:srgbClr val="7AC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16200000">
            <a:off x="11397437" y="6171968"/>
            <a:ext cx="293916" cy="583057"/>
          </a:xfrm>
          <a:prstGeom prst="roundRect">
            <a:avLst>
              <a:gd name="adj" fmla="val 31851"/>
            </a:avLst>
          </a:prstGeom>
          <a:solidFill>
            <a:srgbClr val="7AC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11590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2" presetClass="entr" presetSubtype="2" fill="hold" grpId="0" nodeType="with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par>
                          <p:cTn id="17" fill="hold">
                            <p:stCondLst>
                              <p:cond delay="75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75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21" presetID="10" presetClass="entr" presetSubtype="0" fill="hold" grpId="0" nodeType="withEffect">
                                  <p:stCondLst>
                                    <p:cond delay="0"/>
                                  </p:stCondLst>
                                  <p:iterate type="wd">
                                    <p:tmPct val="10000"/>
                                  </p:iterate>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75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par>
                          <p:cTn id="24" fill="hold">
                            <p:stCondLst>
                              <p:cond delay="1950"/>
                            </p:stCondLst>
                            <p:childTnLst>
                              <p:par>
                                <p:cTn id="25" presetID="10" presetClass="entr" presetSubtype="0" fill="hold" grpId="0" nodeType="afterEffect">
                                  <p:stCondLst>
                                    <p:cond delay="500"/>
                                  </p:stCondLst>
                                  <p:iterate type="wd">
                                    <p:tmPct val="10000"/>
                                  </p:iterate>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75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28" presetID="10" presetClass="entr" presetSubtype="0" fill="hold" grpId="0" nodeType="withEffect">
                                  <p:stCondLst>
                                    <p:cond delay="500"/>
                                  </p:stCondLst>
                                  <p:iterate type="wd">
                                    <p:tmPct val="10000"/>
                                  </p:iterate>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75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par>
                          <p:cTn id="31" fill="hold">
                            <p:stCondLst>
                              <p:cond delay="3800"/>
                            </p:stCondLst>
                            <p:childTnLst>
                              <p:par>
                                <p:cTn id="32" presetID="10" presetClass="entr" presetSubtype="0" fill="hold" grpId="0" nodeType="afterEffect">
                                  <p:stCondLst>
                                    <p:cond delay="500"/>
                                  </p:stCondLst>
                                  <p:iterate type="wd">
                                    <p:tmPct val="10000"/>
                                  </p:iterate>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75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35" presetID="10" presetClass="entr" presetSubtype="0" fill="hold" grpId="0" nodeType="withEffect">
                                  <p:stCondLst>
                                    <p:cond delay="500"/>
                                  </p:stCondLst>
                                  <p:iterate type="wd">
                                    <p:tmPct val="10000"/>
                                  </p:iterate>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75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1692" y="704741"/>
            <a:ext cx="3479972" cy="971659"/>
          </a:xfrm>
          <a:noFill/>
        </p:spPr>
        <p:txBody>
          <a:bodyPr>
            <a:normAutofit fontScale="90000"/>
          </a:bodyPr>
          <a:lstStyle/>
          <a:p>
            <a:r>
              <a:rPr lang="pl-PL" b="1" dirty="0">
                <a:latin typeface="Open Sans" panose="020B0606030504020204" pitchFamily="34" charset="0"/>
                <a:ea typeface="Open Sans" panose="020B0606030504020204" pitchFamily="34" charset="0"/>
                <a:cs typeface="Open Sans" panose="020B0606030504020204" pitchFamily="34" charset="0"/>
              </a:rPr>
              <a:t>Beautiful</a:t>
            </a:r>
          </a:p>
        </p:txBody>
      </p:sp>
      <p:sp>
        <p:nvSpPr>
          <p:cNvPr id="3" name="Subtitle 2"/>
          <p:cNvSpPr>
            <a:spLocks noGrp="1"/>
          </p:cNvSpPr>
          <p:nvPr>
            <p:ph type="subTitle" idx="1"/>
          </p:nvPr>
        </p:nvSpPr>
        <p:spPr>
          <a:xfrm>
            <a:off x="7156087" y="5018087"/>
            <a:ext cx="4347028" cy="1236663"/>
          </a:xfrm>
        </p:spPr>
        <p:txBody>
          <a:bodyPr>
            <a:normAutofit/>
          </a:bodyPr>
          <a:lstStyle/>
          <a:p>
            <a:pPr algn="just"/>
            <a:r>
              <a:rPr lang="pl-PL" sz="1200" dirty="0">
                <a:latin typeface="Arial" panose="020B0604020202020204" pitchFamily="34" charset="0"/>
                <a:ea typeface="PT Sans" panose="020B0503020203020204" pitchFamily="34" charset="-18"/>
                <a:cs typeface="Arial" panose="020B0604020202020204" pitchFamily="34" charset="0"/>
              </a:rPr>
              <a:t>Lorem ipsum dolor sit amet, consectetur adipiscing elit. Aenean aliquet ipsum urna, eget mollis sem rhoncus vel. Cras lacinia risus justo, sed viverra nunc ultricies ac. Lorem ipsum dolor sit amet, consectetur adipiscing elit. Curabitur quis leo luctus, sodales diam eu, pharetra dolor. Sed eu metus ullamcorper, faucibus lacus ac, maximus quam.</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553" t="2867" r="21488" b="13223"/>
          <a:stretch/>
        </p:blipFill>
        <p:spPr>
          <a:xfrm>
            <a:off x="170126" y="117513"/>
            <a:ext cx="6497374" cy="6497374"/>
          </a:xfrm>
          <a:prstGeom prst="ellipse">
            <a:avLst/>
          </a:prstGeom>
          <a:ln w="76200">
            <a:noFill/>
          </a:ln>
        </p:spPr>
      </p:pic>
      <p:sp>
        <p:nvSpPr>
          <p:cNvPr id="5" name="Title 1"/>
          <p:cNvSpPr txBox="1">
            <a:spLocks/>
          </p:cNvSpPr>
          <p:nvPr/>
        </p:nvSpPr>
        <p:spPr>
          <a:xfrm>
            <a:off x="7459434" y="282919"/>
            <a:ext cx="3479972" cy="444954"/>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18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CATCH YOUR WAVE TODAY</a:t>
            </a:r>
          </a:p>
        </p:txBody>
      </p:sp>
      <p:sp>
        <p:nvSpPr>
          <p:cNvPr id="6" name="Oval 5"/>
          <p:cNvSpPr/>
          <p:nvPr/>
        </p:nvSpPr>
        <p:spPr>
          <a:xfrm>
            <a:off x="11509829" y="6270172"/>
            <a:ext cx="406399" cy="406399"/>
          </a:xfrm>
          <a:prstGeom prst="ellipse">
            <a:avLst/>
          </a:prstGeom>
          <a:solidFill>
            <a:srgbClr val="80A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Oval 6"/>
          <p:cNvSpPr/>
          <p:nvPr/>
        </p:nvSpPr>
        <p:spPr>
          <a:xfrm>
            <a:off x="274936" y="6270171"/>
            <a:ext cx="406399" cy="406399"/>
          </a:xfrm>
          <a:prstGeom prst="ellipse">
            <a:avLst/>
          </a:prstGeom>
          <a:solidFill>
            <a:srgbClr val="80A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latin typeface="PT Sans" panose="020B0503020203020204" pitchFamily="34" charset="-18"/>
                <a:ea typeface="PT Sans" panose="020B0503020203020204" pitchFamily="34" charset="-18"/>
              </a:rPr>
              <a:t>7</a:t>
            </a:r>
          </a:p>
        </p:txBody>
      </p:sp>
      <p:sp>
        <p:nvSpPr>
          <p:cNvPr id="8" name="Oval 7"/>
          <p:cNvSpPr/>
          <p:nvPr/>
        </p:nvSpPr>
        <p:spPr>
          <a:xfrm>
            <a:off x="6092937" y="335987"/>
            <a:ext cx="1019063" cy="101906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Title 1"/>
          <p:cNvSpPr txBox="1">
            <a:spLocks/>
          </p:cNvSpPr>
          <p:nvPr/>
        </p:nvSpPr>
        <p:spPr>
          <a:xfrm>
            <a:off x="172160" y="2495030"/>
            <a:ext cx="6647740" cy="1134382"/>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l-PL"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 SLIDE…</a:t>
            </a:r>
          </a:p>
        </p:txBody>
      </p:sp>
      <p:sp>
        <p:nvSpPr>
          <p:cNvPr id="10" name="Oval 9"/>
          <p:cNvSpPr/>
          <p:nvPr/>
        </p:nvSpPr>
        <p:spPr>
          <a:xfrm>
            <a:off x="3249585" y="4495135"/>
            <a:ext cx="365882" cy="365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Oval 10"/>
          <p:cNvSpPr/>
          <p:nvPr/>
        </p:nvSpPr>
        <p:spPr>
          <a:xfrm>
            <a:off x="3661065" y="4380835"/>
            <a:ext cx="194655" cy="1946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val 13"/>
          <p:cNvSpPr/>
          <p:nvPr/>
        </p:nvSpPr>
        <p:spPr>
          <a:xfrm>
            <a:off x="8860630" y="1793584"/>
            <a:ext cx="356849" cy="3568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Oval 14"/>
          <p:cNvSpPr/>
          <p:nvPr/>
        </p:nvSpPr>
        <p:spPr>
          <a:xfrm>
            <a:off x="9264490" y="1709764"/>
            <a:ext cx="233477" cy="23347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ubtitle 2"/>
          <p:cNvSpPr txBox="1">
            <a:spLocks/>
          </p:cNvSpPr>
          <p:nvPr/>
        </p:nvSpPr>
        <p:spPr>
          <a:xfrm>
            <a:off x="7156087" y="3703095"/>
            <a:ext cx="4347028" cy="12366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pl-PL" sz="1200" dirty="0">
                <a:latin typeface="Arial" panose="020B0604020202020204" pitchFamily="34" charset="0"/>
                <a:ea typeface="PT Sans" panose="020B0503020203020204" pitchFamily="34" charset="-18"/>
                <a:cs typeface="Arial" panose="020B0604020202020204" pitchFamily="34" charset="0"/>
              </a:rPr>
              <a:t>Lorem ipsum dolor sit amet, consectetur adipiscing elit. Aenean aliquet ipsum urna, eget mollis sem rhoncus vel. Cras lacinia risus justo, sed viverra nunc ultricies ac. Lorem ipsum dolor sit amet, consectetur adipiscing elit. Curabitur quis leo luctus, sodales diam eu, pharetra dolor. Sed eu metus ullamcorper, faucibus lacus ac, maximus quam.</a:t>
            </a:r>
          </a:p>
        </p:txBody>
      </p:sp>
      <p:sp>
        <p:nvSpPr>
          <p:cNvPr id="17" name="Subtitle 2"/>
          <p:cNvSpPr txBox="1">
            <a:spLocks/>
          </p:cNvSpPr>
          <p:nvPr/>
        </p:nvSpPr>
        <p:spPr>
          <a:xfrm>
            <a:off x="7156087" y="2388103"/>
            <a:ext cx="4347028" cy="12366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pl-PL" sz="1200" dirty="0">
                <a:latin typeface="Arial" panose="020B0604020202020204" pitchFamily="34" charset="0"/>
                <a:ea typeface="PT Sans" panose="020B0503020203020204" pitchFamily="34" charset="-18"/>
                <a:cs typeface="Arial" panose="020B0604020202020204" pitchFamily="34" charset="0"/>
              </a:rPr>
              <a:t>Lorem ipsum dolor sit amet, consectetur adipiscing elit. Aenean aliquet ipsum urna, eget mollis sem rhoncus vel. Cras lacinia risus justo, sed viverra nunc ultricies ac. Lorem ipsum dolor sit amet, consectetur adipiscing elit. Curabitur quis leo luctus, sodales diam eu, pharetra dolor. Sed eu metus ullamcorper, faucibus lacus ac, maximus quam.</a:t>
            </a:r>
          </a:p>
        </p:txBody>
      </p:sp>
    </p:spTree>
    <p:extLst>
      <p:ext uri="{BB962C8B-B14F-4D97-AF65-F5344CB8AC3E}">
        <p14:creationId xmlns:p14="http://schemas.microsoft.com/office/powerpoint/2010/main" val="1703149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910954" y="615679"/>
            <a:ext cx="5905138" cy="1275601"/>
            <a:chOff x="3662936" y="275823"/>
            <a:chExt cx="5230316" cy="1129829"/>
          </a:xfrm>
        </p:grpSpPr>
        <p:grpSp>
          <p:nvGrpSpPr>
            <p:cNvPr id="22" name="Group 21"/>
            <p:cNvGrpSpPr/>
            <p:nvPr/>
          </p:nvGrpSpPr>
          <p:grpSpPr>
            <a:xfrm>
              <a:off x="3662936" y="275823"/>
              <a:ext cx="427773" cy="422366"/>
              <a:chOff x="4079860" y="1264520"/>
              <a:chExt cx="640556" cy="632460"/>
            </a:xfrm>
            <a:solidFill>
              <a:srgbClr val="91B9A3"/>
            </a:solidFill>
          </p:grpSpPr>
          <p:sp>
            <p:nvSpPr>
              <p:cNvPr id="20" name="Rectangle 19"/>
              <p:cNvSpPr/>
              <p:nvPr/>
            </p:nvSpPr>
            <p:spPr>
              <a:xfrm>
                <a:off x="4079860" y="1264520"/>
                <a:ext cx="223837" cy="632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Rectangle 20"/>
              <p:cNvSpPr/>
              <p:nvPr/>
            </p:nvSpPr>
            <p:spPr>
              <a:xfrm rot="5400000">
                <a:off x="4292267" y="1060688"/>
                <a:ext cx="223837" cy="632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3" name="Group 22"/>
            <p:cNvGrpSpPr/>
            <p:nvPr/>
          </p:nvGrpSpPr>
          <p:grpSpPr>
            <a:xfrm rot="10800000">
              <a:off x="8465487" y="983286"/>
              <a:ext cx="427765" cy="422366"/>
              <a:chOff x="3527806" y="1271046"/>
              <a:chExt cx="640544" cy="632460"/>
            </a:xfrm>
            <a:solidFill>
              <a:srgbClr val="91B9A3"/>
            </a:solidFill>
          </p:grpSpPr>
          <p:sp>
            <p:nvSpPr>
              <p:cNvPr id="24" name="Rectangle 23"/>
              <p:cNvSpPr/>
              <p:nvPr/>
            </p:nvSpPr>
            <p:spPr>
              <a:xfrm>
                <a:off x="3527806" y="1271046"/>
                <a:ext cx="223837" cy="632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Rectangle 24"/>
              <p:cNvSpPr/>
              <p:nvPr/>
            </p:nvSpPr>
            <p:spPr>
              <a:xfrm rot="5400000">
                <a:off x="3740202" y="1067215"/>
                <a:ext cx="223837" cy="6324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6" name="TextBox 25"/>
            <p:cNvSpPr txBox="1"/>
            <p:nvPr/>
          </p:nvSpPr>
          <p:spPr>
            <a:xfrm>
              <a:off x="3853599" y="438036"/>
              <a:ext cx="4721685" cy="817814"/>
            </a:xfrm>
            <a:prstGeom prst="rect">
              <a:avLst/>
            </a:prstGeom>
            <a:noFill/>
          </p:spPr>
          <p:txBody>
            <a:bodyPr wrap="none" rtlCol="0">
              <a:spAutoFit/>
            </a:bodyPr>
            <a:lstStyle/>
            <a:p>
              <a:r>
                <a:rPr lang="pl-PL" sz="5400" b="1" dirty="0">
                  <a:solidFill>
                    <a:srgbClr val="BFBFBF"/>
                  </a:solidFill>
                  <a:latin typeface="Open Sans" panose="020B0606030504020204" pitchFamily="34" charset="0"/>
                  <a:ea typeface="Open Sans" panose="020B0606030504020204" pitchFamily="34" charset="0"/>
                  <a:cs typeface="Open Sans" panose="020B0606030504020204" pitchFamily="34" charset="0"/>
                </a:rPr>
                <a:t>MAGICAL TITLE</a:t>
              </a:r>
            </a:p>
          </p:txBody>
        </p:sp>
      </p:grpSp>
      <p:grpSp>
        <p:nvGrpSpPr>
          <p:cNvPr id="34" name="Group 33"/>
          <p:cNvGrpSpPr/>
          <p:nvPr/>
        </p:nvGrpSpPr>
        <p:grpSpPr>
          <a:xfrm>
            <a:off x="5763901" y="2882081"/>
            <a:ext cx="5570849" cy="2525679"/>
            <a:chOff x="6087751" y="3009900"/>
            <a:chExt cx="5714485" cy="2590800"/>
          </a:xfrm>
        </p:grpSpPr>
        <p:grpSp>
          <p:nvGrpSpPr>
            <p:cNvPr id="29" name="Group 28"/>
            <p:cNvGrpSpPr/>
            <p:nvPr/>
          </p:nvGrpSpPr>
          <p:grpSpPr>
            <a:xfrm>
              <a:off x="6087751" y="3009900"/>
              <a:ext cx="5714485" cy="2590800"/>
              <a:chOff x="6221101" y="3124200"/>
              <a:chExt cx="4804087" cy="2178049"/>
            </a:xfrm>
          </p:grpSpPr>
          <p:sp>
            <p:nvSpPr>
              <p:cNvPr id="19" name="Rectangle 18"/>
              <p:cNvSpPr/>
              <p:nvPr/>
            </p:nvSpPr>
            <p:spPr>
              <a:xfrm>
                <a:off x="8008626" y="3124200"/>
                <a:ext cx="3016562" cy="2076450"/>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Rectangle 9"/>
              <p:cNvSpPr/>
              <p:nvPr/>
            </p:nvSpPr>
            <p:spPr>
              <a:xfrm>
                <a:off x="6221101" y="3177580"/>
                <a:ext cx="1699735" cy="2124669"/>
              </a:xfrm>
              <a:prstGeom prst="rect">
                <a:avLst/>
              </a:prstGeom>
              <a:blipFill>
                <a:blip r:embed="rId2" cstate="print">
                  <a:extLst>
                    <a:ext uri="{28A0092B-C50C-407E-A947-70E740481C1C}">
                      <a14:useLocalDpi xmlns:a14="http://schemas.microsoft.com/office/drawing/2010/main" val="0"/>
                    </a:ext>
                  </a:extLst>
                </a:blip>
                <a:srcRect/>
                <a:stretch>
                  <a:fillRect l="-86504" r="8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Rectangle 16"/>
              <p:cNvSpPr/>
              <p:nvPr/>
            </p:nvSpPr>
            <p:spPr>
              <a:xfrm>
                <a:off x="7922901" y="3209925"/>
                <a:ext cx="3016562" cy="2076450"/>
              </a:xfrm>
              <a:prstGeom prst="rect">
                <a:avLst/>
              </a:prstGeom>
              <a:noFill/>
              <a:ln w="38100">
                <a:solidFill>
                  <a:srgbClr val="91B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1" name="TextBox 30"/>
            <p:cNvSpPr txBox="1"/>
            <p:nvPr/>
          </p:nvSpPr>
          <p:spPr>
            <a:xfrm>
              <a:off x="9066682" y="3383699"/>
              <a:ext cx="1902823" cy="473568"/>
            </a:xfrm>
            <a:prstGeom prst="rect">
              <a:avLst/>
            </a:prstGeom>
            <a:noFill/>
          </p:spPr>
          <p:txBody>
            <a:bodyPr wrap="none" rtlCol="0">
              <a:spAutoFit/>
            </a:bodyPr>
            <a:lstStyle/>
            <a:p>
              <a:r>
                <a:rPr lang="pl-PL" sz="2400" b="1" dirty="0">
                  <a:solidFill>
                    <a:srgbClr val="91B9A3"/>
                  </a:solidFill>
                  <a:latin typeface="Open Sans" panose="020B0606030504020204" pitchFamily="34" charset="0"/>
                  <a:ea typeface="Open Sans" panose="020B0606030504020204" pitchFamily="34" charset="0"/>
                  <a:cs typeface="Open Sans" panose="020B0606030504020204" pitchFamily="34" charset="0"/>
                </a:rPr>
                <a:t>TITLE HERE</a:t>
              </a:r>
            </a:p>
          </p:txBody>
        </p:sp>
        <p:sp>
          <p:nvSpPr>
            <p:cNvPr id="32" name="TextBox 31"/>
            <p:cNvSpPr txBox="1"/>
            <p:nvPr/>
          </p:nvSpPr>
          <p:spPr>
            <a:xfrm>
              <a:off x="8529107" y="4088206"/>
              <a:ext cx="2958044" cy="1231278"/>
            </a:xfrm>
            <a:prstGeom prst="rect">
              <a:avLst/>
            </a:prstGeom>
            <a:noFill/>
          </p:spPr>
          <p:txBody>
            <a:bodyPr wrap="square" rtlCol="0">
              <a:spAutoFit/>
            </a:bodyPr>
            <a:lstStyle/>
            <a:p>
              <a:pPr algn="ctr"/>
              <a:r>
                <a:rPr lang="pl-PL"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This would be text that I use in this slideThis would be text that I use in this slide</a:t>
              </a:r>
            </a:p>
          </p:txBody>
        </p:sp>
      </p:grpSp>
      <p:grpSp>
        <p:nvGrpSpPr>
          <p:cNvPr id="35" name="Group 34"/>
          <p:cNvGrpSpPr/>
          <p:nvPr/>
        </p:nvGrpSpPr>
        <p:grpSpPr>
          <a:xfrm>
            <a:off x="596332" y="2696825"/>
            <a:ext cx="4808060" cy="2181819"/>
            <a:chOff x="864876" y="2390181"/>
            <a:chExt cx="4808060" cy="2181819"/>
          </a:xfrm>
        </p:grpSpPr>
        <p:grpSp>
          <p:nvGrpSpPr>
            <p:cNvPr id="28" name="Group 27"/>
            <p:cNvGrpSpPr/>
            <p:nvPr/>
          </p:nvGrpSpPr>
          <p:grpSpPr>
            <a:xfrm>
              <a:off x="864876" y="2390181"/>
              <a:ext cx="4808060" cy="2181819"/>
              <a:chOff x="1131576" y="2580681"/>
              <a:chExt cx="4808060" cy="2181819"/>
            </a:xfrm>
          </p:grpSpPr>
          <p:sp>
            <p:nvSpPr>
              <p:cNvPr id="13" name="Rectangle 12"/>
              <p:cNvSpPr/>
              <p:nvPr/>
            </p:nvSpPr>
            <p:spPr>
              <a:xfrm>
                <a:off x="4239901" y="2580681"/>
                <a:ext cx="1699735" cy="2124669"/>
              </a:xfrm>
              <a:prstGeom prst="rect">
                <a:avLst/>
              </a:prstGeom>
              <a:blipFill>
                <a:blip r:embed="rId3" cstate="print">
                  <a:extLst>
                    <a:ext uri="{28A0092B-C50C-407E-A947-70E740481C1C}">
                      <a14:useLocalDpi xmlns:a14="http://schemas.microsoft.com/office/drawing/2010/main" val="0"/>
                    </a:ext>
                  </a:extLst>
                </a:blip>
                <a:srcRect/>
                <a:stretch>
                  <a:fillRect l="-44638" r="-44638"/>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ectangle 15"/>
              <p:cNvSpPr/>
              <p:nvPr/>
            </p:nvSpPr>
            <p:spPr>
              <a:xfrm>
                <a:off x="1217301" y="2609850"/>
                <a:ext cx="3016562" cy="2076450"/>
              </a:xfrm>
              <a:prstGeom prst="rect">
                <a:avLst/>
              </a:prstGeom>
              <a:noFill/>
              <a:ln w="38100">
                <a:solidFill>
                  <a:srgbClr val="91B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Rectangle 17"/>
              <p:cNvSpPr/>
              <p:nvPr/>
            </p:nvSpPr>
            <p:spPr>
              <a:xfrm>
                <a:off x="1131576" y="2686050"/>
                <a:ext cx="3016562" cy="2076450"/>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0" name="TextBox 29"/>
            <p:cNvSpPr txBox="1"/>
            <p:nvPr/>
          </p:nvSpPr>
          <p:spPr>
            <a:xfrm>
              <a:off x="1503832" y="2678849"/>
              <a:ext cx="1854995" cy="461665"/>
            </a:xfrm>
            <a:prstGeom prst="rect">
              <a:avLst/>
            </a:prstGeom>
            <a:noFill/>
          </p:spPr>
          <p:txBody>
            <a:bodyPr wrap="none" rtlCol="0">
              <a:spAutoFit/>
            </a:bodyPr>
            <a:lstStyle/>
            <a:p>
              <a:r>
                <a:rPr lang="pl-PL" sz="2400" b="1" dirty="0">
                  <a:solidFill>
                    <a:srgbClr val="91B9A3"/>
                  </a:solidFill>
                  <a:latin typeface="Open Sans" panose="020B0606030504020204" pitchFamily="34" charset="0"/>
                  <a:ea typeface="Open Sans" panose="020B0606030504020204" pitchFamily="34" charset="0"/>
                  <a:cs typeface="Open Sans" panose="020B0606030504020204" pitchFamily="34" charset="0"/>
                </a:rPr>
                <a:t>TITLE HERE</a:t>
              </a:r>
            </a:p>
          </p:txBody>
        </p:sp>
        <p:sp>
          <p:nvSpPr>
            <p:cNvPr id="33" name="TextBox 32"/>
            <p:cNvSpPr txBox="1"/>
            <p:nvPr/>
          </p:nvSpPr>
          <p:spPr>
            <a:xfrm>
              <a:off x="947206" y="3173806"/>
              <a:ext cx="2958044" cy="1200329"/>
            </a:xfrm>
            <a:prstGeom prst="rect">
              <a:avLst/>
            </a:prstGeom>
            <a:noFill/>
          </p:spPr>
          <p:txBody>
            <a:bodyPr wrap="square" rtlCol="0">
              <a:spAutoFit/>
            </a:bodyPr>
            <a:lstStyle/>
            <a:p>
              <a:pPr algn="ctr"/>
              <a:r>
                <a:rPr lang="pl-PL"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This would be text that I use in this slideThis would be text that I use in this slide</a:t>
              </a:r>
            </a:p>
          </p:txBody>
        </p:sp>
      </p:grpSp>
    </p:spTree>
    <p:extLst>
      <p:ext uri="{BB962C8B-B14F-4D97-AF65-F5344CB8AC3E}">
        <p14:creationId xmlns:p14="http://schemas.microsoft.com/office/powerpoint/2010/main" val="3190676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83780" y="844272"/>
            <a:ext cx="484513" cy="742950"/>
            <a:chOff x="1935804" y="3752850"/>
            <a:chExt cx="1371600" cy="2103203"/>
          </a:xfrm>
        </p:grpSpPr>
        <p:sp>
          <p:nvSpPr>
            <p:cNvPr id="5" name="Chord 4"/>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Oval 5"/>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8" name="Group 7"/>
          <p:cNvGrpSpPr/>
          <p:nvPr/>
        </p:nvGrpSpPr>
        <p:grpSpPr>
          <a:xfrm>
            <a:off x="983780" y="5433688"/>
            <a:ext cx="484513" cy="742950"/>
            <a:chOff x="1935804" y="3752850"/>
            <a:chExt cx="1371600" cy="2103203"/>
          </a:xfrm>
        </p:grpSpPr>
        <p:sp>
          <p:nvSpPr>
            <p:cNvPr id="9" name="Chord 8"/>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val 9"/>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1" name="Group 10"/>
          <p:cNvGrpSpPr/>
          <p:nvPr/>
        </p:nvGrpSpPr>
        <p:grpSpPr>
          <a:xfrm>
            <a:off x="983780" y="4122427"/>
            <a:ext cx="484513" cy="742950"/>
            <a:chOff x="1935804" y="3752850"/>
            <a:chExt cx="1371600" cy="2103203"/>
          </a:xfrm>
          <a:solidFill>
            <a:srgbClr val="14A049"/>
          </a:solidFill>
        </p:grpSpPr>
        <p:sp>
          <p:nvSpPr>
            <p:cNvPr id="12" name="Chord 11"/>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val 12"/>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4" name="Group 13"/>
          <p:cNvGrpSpPr/>
          <p:nvPr/>
        </p:nvGrpSpPr>
        <p:grpSpPr>
          <a:xfrm>
            <a:off x="983780" y="3466796"/>
            <a:ext cx="484513" cy="742950"/>
            <a:chOff x="1935804" y="3752850"/>
            <a:chExt cx="1371600" cy="2103203"/>
          </a:xfrm>
          <a:solidFill>
            <a:srgbClr val="14A049"/>
          </a:solidFill>
        </p:grpSpPr>
        <p:sp>
          <p:nvSpPr>
            <p:cNvPr id="15" name="Chord 14"/>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val 15"/>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 name="Group 16"/>
          <p:cNvGrpSpPr/>
          <p:nvPr/>
        </p:nvGrpSpPr>
        <p:grpSpPr>
          <a:xfrm>
            <a:off x="983780" y="2811165"/>
            <a:ext cx="484513" cy="742950"/>
            <a:chOff x="1935804" y="3752850"/>
            <a:chExt cx="1371600" cy="2103203"/>
          </a:xfrm>
        </p:grpSpPr>
        <p:sp>
          <p:nvSpPr>
            <p:cNvPr id="18" name="Chord 17"/>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val 18"/>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oup 19"/>
          <p:cNvGrpSpPr/>
          <p:nvPr/>
        </p:nvGrpSpPr>
        <p:grpSpPr>
          <a:xfrm>
            <a:off x="983780" y="2155534"/>
            <a:ext cx="484513" cy="742950"/>
            <a:chOff x="1935804" y="3752850"/>
            <a:chExt cx="1371600" cy="2103203"/>
          </a:xfrm>
        </p:grpSpPr>
        <p:sp>
          <p:nvSpPr>
            <p:cNvPr id="21" name="Chord 20"/>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val 21"/>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3" name="Group 22"/>
          <p:cNvGrpSpPr/>
          <p:nvPr/>
        </p:nvGrpSpPr>
        <p:grpSpPr>
          <a:xfrm>
            <a:off x="983780" y="1499903"/>
            <a:ext cx="484513" cy="742950"/>
            <a:chOff x="1935804" y="3752850"/>
            <a:chExt cx="1371600" cy="2103203"/>
          </a:xfrm>
        </p:grpSpPr>
        <p:sp>
          <p:nvSpPr>
            <p:cNvPr id="24" name="Chord 23"/>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Oval 24"/>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6" name="Group 25"/>
          <p:cNvGrpSpPr/>
          <p:nvPr/>
        </p:nvGrpSpPr>
        <p:grpSpPr>
          <a:xfrm>
            <a:off x="983780" y="4778058"/>
            <a:ext cx="484513" cy="742950"/>
            <a:chOff x="1935804" y="3752850"/>
            <a:chExt cx="1371600" cy="2103203"/>
          </a:xfrm>
        </p:grpSpPr>
        <p:sp>
          <p:nvSpPr>
            <p:cNvPr id="27" name="Chord 26"/>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val 27"/>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9" name="Group 28"/>
          <p:cNvGrpSpPr/>
          <p:nvPr/>
        </p:nvGrpSpPr>
        <p:grpSpPr>
          <a:xfrm>
            <a:off x="1737504" y="844272"/>
            <a:ext cx="484513" cy="742950"/>
            <a:chOff x="1935804" y="3752850"/>
            <a:chExt cx="1371600" cy="2103203"/>
          </a:xfrm>
        </p:grpSpPr>
        <p:sp>
          <p:nvSpPr>
            <p:cNvPr id="30" name="Chord 29"/>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Oval 30"/>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32" name="Group 31"/>
          <p:cNvGrpSpPr/>
          <p:nvPr/>
        </p:nvGrpSpPr>
        <p:grpSpPr>
          <a:xfrm>
            <a:off x="1737504" y="5433688"/>
            <a:ext cx="484513" cy="742950"/>
            <a:chOff x="1935804" y="3752850"/>
            <a:chExt cx="1371600" cy="2103203"/>
          </a:xfrm>
        </p:grpSpPr>
        <p:sp>
          <p:nvSpPr>
            <p:cNvPr id="33" name="Chord 32"/>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Oval 33"/>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35" name="Group 34"/>
          <p:cNvGrpSpPr/>
          <p:nvPr/>
        </p:nvGrpSpPr>
        <p:grpSpPr>
          <a:xfrm>
            <a:off x="1737504" y="4122427"/>
            <a:ext cx="484513" cy="742950"/>
            <a:chOff x="1935804" y="3752850"/>
            <a:chExt cx="1371600" cy="2103203"/>
          </a:xfrm>
          <a:solidFill>
            <a:srgbClr val="14A049"/>
          </a:solidFill>
        </p:grpSpPr>
        <p:sp>
          <p:nvSpPr>
            <p:cNvPr id="36" name="Chord 35"/>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Oval 36"/>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38" name="Group 37"/>
          <p:cNvGrpSpPr/>
          <p:nvPr/>
        </p:nvGrpSpPr>
        <p:grpSpPr>
          <a:xfrm>
            <a:off x="1737504" y="3466796"/>
            <a:ext cx="484513" cy="742950"/>
            <a:chOff x="1935804" y="3752850"/>
            <a:chExt cx="1371600" cy="2103203"/>
          </a:xfrm>
          <a:solidFill>
            <a:srgbClr val="14A049"/>
          </a:solidFill>
        </p:grpSpPr>
        <p:sp>
          <p:nvSpPr>
            <p:cNvPr id="39" name="Chord 38"/>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Oval 39"/>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41" name="Group 40"/>
          <p:cNvGrpSpPr/>
          <p:nvPr/>
        </p:nvGrpSpPr>
        <p:grpSpPr>
          <a:xfrm>
            <a:off x="1737504" y="2811165"/>
            <a:ext cx="484513" cy="742950"/>
            <a:chOff x="1935804" y="3752850"/>
            <a:chExt cx="1371600" cy="2103203"/>
          </a:xfrm>
        </p:grpSpPr>
        <p:sp>
          <p:nvSpPr>
            <p:cNvPr id="42" name="Chord 41"/>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Oval 42"/>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44" name="Group 43"/>
          <p:cNvGrpSpPr/>
          <p:nvPr/>
        </p:nvGrpSpPr>
        <p:grpSpPr>
          <a:xfrm>
            <a:off x="1737504" y="2155534"/>
            <a:ext cx="484513" cy="742950"/>
            <a:chOff x="1935804" y="3752850"/>
            <a:chExt cx="1371600" cy="2103203"/>
          </a:xfrm>
        </p:grpSpPr>
        <p:sp>
          <p:nvSpPr>
            <p:cNvPr id="45" name="Chord 44"/>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Oval 45"/>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47" name="Group 46"/>
          <p:cNvGrpSpPr/>
          <p:nvPr/>
        </p:nvGrpSpPr>
        <p:grpSpPr>
          <a:xfrm>
            <a:off x="1737504" y="1499903"/>
            <a:ext cx="484513" cy="742950"/>
            <a:chOff x="1935804" y="3752850"/>
            <a:chExt cx="1371600" cy="2103203"/>
          </a:xfrm>
        </p:grpSpPr>
        <p:sp>
          <p:nvSpPr>
            <p:cNvPr id="48" name="Chord 47"/>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Oval 48"/>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0" name="Group 49"/>
          <p:cNvGrpSpPr/>
          <p:nvPr/>
        </p:nvGrpSpPr>
        <p:grpSpPr>
          <a:xfrm>
            <a:off x="1737504" y="4778058"/>
            <a:ext cx="484513" cy="742950"/>
            <a:chOff x="1935804" y="3752850"/>
            <a:chExt cx="1371600" cy="2103203"/>
          </a:xfrm>
        </p:grpSpPr>
        <p:sp>
          <p:nvSpPr>
            <p:cNvPr id="51" name="Chord 50"/>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Oval 51"/>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3" name="Group 52"/>
          <p:cNvGrpSpPr/>
          <p:nvPr/>
        </p:nvGrpSpPr>
        <p:grpSpPr>
          <a:xfrm>
            <a:off x="2445071" y="844272"/>
            <a:ext cx="484513" cy="742950"/>
            <a:chOff x="1935804" y="3752850"/>
            <a:chExt cx="1371600" cy="2103203"/>
          </a:xfrm>
        </p:grpSpPr>
        <p:sp>
          <p:nvSpPr>
            <p:cNvPr id="54" name="Chord 53"/>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Oval 54"/>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6" name="Group 55"/>
          <p:cNvGrpSpPr/>
          <p:nvPr/>
        </p:nvGrpSpPr>
        <p:grpSpPr>
          <a:xfrm>
            <a:off x="2445071" y="5433688"/>
            <a:ext cx="484513" cy="742950"/>
            <a:chOff x="1935804" y="3752850"/>
            <a:chExt cx="1371600" cy="2103203"/>
          </a:xfrm>
        </p:grpSpPr>
        <p:sp>
          <p:nvSpPr>
            <p:cNvPr id="57" name="Chord 56"/>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Oval 57"/>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oup 58"/>
          <p:cNvGrpSpPr/>
          <p:nvPr/>
        </p:nvGrpSpPr>
        <p:grpSpPr>
          <a:xfrm>
            <a:off x="2445071" y="4122427"/>
            <a:ext cx="484513" cy="742950"/>
            <a:chOff x="1935804" y="3752850"/>
            <a:chExt cx="1371600" cy="2103203"/>
          </a:xfrm>
        </p:grpSpPr>
        <p:sp>
          <p:nvSpPr>
            <p:cNvPr id="60" name="Chord 59"/>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1" name="Oval 60"/>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2" name="Group 61"/>
          <p:cNvGrpSpPr/>
          <p:nvPr/>
        </p:nvGrpSpPr>
        <p:grpSpPr>
          <a:xfrm>
            <a:off x="2445071" y="3466796"/>
            <a:ext cx="484513" cy="742950"/>
            <a:chOff x="1935804" y="3752850"/>
            <a:chExt cx="1371600" cy="2103203"/>
          </a:xfrm>
        </p:grpSpPr>
        <p:sp>
          <p:nvSpPr>
            <p:cNvPr id="63" name="Chord 62"/>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Oval 63"/>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5" name="Group 64"/>
          <p:cNvGrpSpPr/>
          <p:nvPr/>
        </p:nvGrpSpPr>
        <p:grpSpPr>
          <a:xfrm>
            <a:off x="2445071" y="2811165"/>
            <a:ext cx="484513" cy="742950"/>
            <a:chOff x="1935804" y="3752850"/>
            <a:chExt cx="1371600" cy="2103203"/>
          </a:xfrm>
        </p:grpSpPr>
        <p:sp>
          <p:nvSpPr>
            <p:cNvPr id="66" name="Chord 65"/>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Oval 66"/>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8" name="Group 67"/>
          <p:cNvGrpSpPr/>
          <p:nvPr/>
        </p:nvGrpSpPr>
        <p:grpSpPr>
          <a:xfrm>
            <a:off x="2445071" y="2155534"/>
            <a:ext cx="484513" cy="742950"/>
            <a:chOff x="1935804" y="3752850"/>
            <a:chExt cx="1371600" cy="2103203"/>
          </a:xfrm>
        </p:grpSpPr>
        <p:sp>
          <p:nvSpPr>
            <p:cNvPr id="69" name="Chord 68"/>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Oval 69"/>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1" name="Group 70"/>
          <p:cNvGrpSpPr/>
          <p:nvPr/>
        </p:nvGrpSpPr>
        <p:grpSpPr>
          <a:xfrm>
            <a:off x="2445071" y="1499903"/>
            <a:ext cx="484513" cy="742950"/>
            <a:chOff x="1935804" y="3752850"/>
            <a:chExt cx="1371600" cy="2103203"/>
          </a:xfrm>
        </p:grpSpPr>
        <p:sp>
          <p:nvSpPr>
            <p:cNvPr id="72" name="Chord 71"/>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Oval 72"/>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oup 73"/>
          <p:cNvGrpSpPr/>
          <p:nvPr/>
        </p:nvGrpSpPr>
        <p:grpSpPr>
          <a:xfrm>
            <a:off x="2445071" y="4778058"/>
            <a:ext cx="484513" cy="742950"/>
            <a:chOff x="1935804" y="3752850"/>
            <a:chExt cx="1371600" cy="2103203"/>
          </a:xfrm>
        </p:grpSpPr>
        <p:sp>
          <p:nvSpPr>
            <p:cNvPr id="75" name="Chord 74"/>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Oval 75"/>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01" name="Group 100"/>
          <p:cNvGrpSpPr/>
          <p:nvPr/>
        </p:nvGrpSpPr>
        <p:grpSpPr>
          <a:xfrm>
            <a:off x="3199385" y="844272"/>
            <a:ext cx="484513" cy="742950"/>
            <a:chOff x="1935804" y="3752850"/>
            <a:chExt cx="1371600" cy="2103203"/>
          </a:xfrm>
        </p:grpSpPr>
        <p:sp>
          <p:nvSpPr>
            <p:cNvPr id="102" name="Chord 101"/>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3" name="Oval 102"/>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04" name="Group 103"/>
          <p:cNvGrpSpPr/>
          <p:nvPr/>
        </p:nvGrpSpPr>
        <p:grpSpPr>
          <a:xfrm>
            <a:off x="3199385" y="5433688"/>
            <a:ext cx="484513" cy="742950"/>
            <a:chOff x="1935804" y="3752850"/>
            <a:chExt cx="1371600" cy="2103203"/>
          </a:xfrm>
        </p:grpSpPr>
        <p:sp>
          <p:nvSpPr>
            <p:cNvPr id="105" name="Chord 104"/>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6" name="Oval 105"/>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07" name="Group 106"/>
          <p:cNvGrpSpPr/>
          <p:nvPr/>
        </p:nvGrpSpPr>
        <p:grpSpPr>
          <a:xfrm>
            <a:off x="3199385" y="4122427"/>
            <a:ext cx="484513" cy="742950"/>
            <a:chOff x="1935804" y="3752850"/>
            <a:chExt cx="1371600" cy="2103203"/>
          </a:xfrm>
        </p:grpSpPr>
        <p:sp>
          <p:nvSpPr>
            <p:cNvPr id="108" name="Chord 107"/>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9" name="Oval 108"/>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10" name="Group 109"/>
          <p:cNvGrpSpPr/>
          <p:nvPr/>
        </p:nvGrpSpPr>
        <p:grpSpPr>
          <a:xfrm>
            <a:off x="3199385" y="3466796"/>
            <a:ext cx="484513" cy="742950"/>
            <a:chOff x="1935804" y="3752850"/>
            <a:chExt cx="1371600" cy="2103203"/>
          </a:xfrm>
        </p:grpSpPr>
        <p:sp>
          <p:nvSpPr>
            <p:cNvPr id="111" name="Chord 110"/>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2" name="Oval 111"/>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13" name="Group 112"/>
          <p:cNvGrpSpPr/>
          <p:nvPr/>
        </p:nvGrpSpPr>
        <p:grpSpPr>
          <a:xfrm>
            <a:off x="3199385" y="2811165"/>
            <a:ext cx="484513" cy="742950"/>
            <a:chOff x="1935804" y="3752850"/>
            <a:chExt cx="1371600" cy="2103203"/>
          </a:xfrm>
        </p:grpSpPr>
        <p:sp>
          <p:nvSpPr>
            <p:cNvPr id="114" name="Chord 113"/>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5" name="Oval 114"/>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16" name="Group 115"/>
          <p:cNvGrpSpPr/>
          <p:nvPr/>
        </p:nvGrpSpPr>
        <p:grpSpPr>
          <a:xfrm>
            <a:off x="3199385" y="2155534"/>
            <a:ext cx="484513" cy="742950"/>
            <a:chOff x="1935804" y="3752850"/>
            <a:chExt cx="1371600" cy="2103203"/>
          </a:xfrm>
        </p:grpSpPr>
        <p:sp>
          <p:nvSpPr>
            <p:cNvPr id="117" name="Chord 116"/>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8" name="Oval 117"/>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19" name="Group 118"/>
          <p:cNvGrpSpPr/>
          <p:nvPr/>
        </p:nvGrpSpPr>
        <p:grpSpPr>
          <a:xfrm>
            <a:off x="3199385" y="1499903"/>
            <a:ext cx="484513" cy="742950"/>
            <a:chOff x="1935804" y="3752850"/>
            <a:chExt cx="1371600" cy="2103203"/>
          </a:xfrm>
        </p:grpSpPr>
        <p:sp>
          <p:nvSpPr>
            <p:cNvPr id="120" name="Chord 119"/>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1" name="Oval 120"/>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22" name="Group 121"/>
          <p:cNvGrpSpPr/>
          <p:nvPr/>
        </p:nvGrpSpPr>
        <p:grpSpPr>
          <a:xfrm>
            <a:off x="3199385" y="4778058"/>
            <a:ext cx="484513" cy="742950"/>
            <a:chOff x="1935804" y="3752850"/>
            <a:chExt cx="1371600" cy="2103203"/>
          </a:xfrm>
        </p:grpSpPr>
        <p:sp>
          <p:nvSpPr>
            <p:cNvPr id="123" name="Chord 122"/>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4" name="Oval 123"/>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25" name="Group 124"/>
          <p:cNvGrpSpPr/>
          <p:nvPr/>
        </p:nvGrpSpPr>
        <p:grpSpPr>
          <a:xfrm>
            <a:off x="3914477" y="844272"/>
            <a:ext cx="484513" cy="742950"/>
            <a:chOff x="1935804" y="3752850"/>
            <a:chExt cx="1371600" cy="2103203"/>
          </a:xfrm>
        </p:grpSpPr>
        <p:sp>
          <p:nvSpPr>
            <p:cNvPr id="126" name="Chord 125"/>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7" name="Oval 126"/>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28" name="Group 127"/>
          <p:cNvGrpSpPr/>
          <p:nvPr/>
        </p:nvGrpSpPr>
        <p:grpSpPr>
          <a:xfrm>
            <a:off x="3914477" y="5433688"/>
            <a:ext cx="484513" cy="742950"/>
            <a:chOff x="1935804" y="3752850"/>
            <a:chExt cx="1371600" cy="2103203"/>
          </a:xfrm>
        </p:grpSpPr>
        <p:sp>
          <p:nvSpPr>
            <p:cNvPr id="129" name="Chord 128"/>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0" name="Oval 129"/>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31" name="Group 130"/>
          <p:cNvGrpSpPr/>
          <p:nvPr/>
        </p:nvGrpSpPr>
        <p:grpSpPr>
          <a:xfrm>
            <a:off x="3914477" y="4122427"/>
            <a:ext cx="484513" cy="742950"/>
            <a:chOff x="1935804" y="3752850"/>
            <a:chExt cx="1371600" cy="2103203"/>
          </a:xfrm>
        </p:grpSpPr>
        <p:sp>
          <p:nvSpPr>
            <p:cNvPr id="132" name="Chord 131"/>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3" name="Oval 132"/>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34" name="Group 133"/>
          <p:cNvGrpSpPr/>
          <p:nvPr/>
        </p:nvGrpSpPr>
        <p:grpSpPr>
          <a:xfrm>
            <a:off x="3914477" y="3466796"/>
            <a:ext cx="484513" cy="742950"/>
            <a:chOff x="1935804" y="3752850"/>
            <a:chExt cx="1371600" cy="2103203"/>
          </a:xfrm>
        </p:grpSpPr>
        <p:sp>
          <p:nvSpPr>
            <p:cNvPr id="135" name="Chord 134"/>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6" name="Oval 135"/>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37" name="Group 136"/>
          <p:cNvGrpSpPr/>
          <p:nvPr/>
        </p:nvGrpSpPr>
        <p:grpSpPr>
          <a:xfrm>
            <a:off x="3914477" y="2811165"/>
            <a:ext cx="484513" cy="742950"/>
            <a:chOff x="1935804" y="3752850"/>
            <a:chExt cx="1371600" cy="2103203"/>
          </a:xfrm>
        </p:grpSpPr>
        <p:sp>
          <p:nvSpPr>
            <p:cNvPr id="138" name="Chord 137"/>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9" name="Oval 138"/>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40" name="Group 139"/>
          <p:cNvGrpSpPr/>
          <p:nvPr/>
        </p:nvGrpSpPr>
        <p:grpSpPr>
          <a:xfrm>
            <a:off x="3914477" y="2155534"/>
            <a:ext cx="484513" cy="742950"/>
            <a:chOff x="1935804" y="3752850"/>
            <a:chExt cx="1371600" cy="2103203"/>
          </a:xfrm>
        </p:grpSpPr>
        <p:sp>
          <p:nvSpPr>
            <p:cNvPr id="141" name="Chord 140"/>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2" name="Oval 141"/>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43" name="Group 142"/>
          <p:cNvGrpSpPr/>
          <p:nvPr/>
        </p:nvGrpSpPr>
        <p:grpSpPr>
          <a:xfrm>
            <a:off x="3914477" y="1499903"/>
            <a:ext cx="484513" cy="742950"/>
            <a:chOff x="1935804" y="3752850"/>
            <a:chExt cx="1371600" cy="2103203"/>
          </a:xfrm>
        </p:grpSpPr>
        <p:sp>
          <p:nvSpPr>
            <p:cNvPr id="144" name="Chord 143"/>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5" name="Oval 144"/>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46" name="Group 145"/>
          <p:cNvGrpSpPr/>
          <p:nvPr/>
        </p:nvGrpSpPr>
        <p:grpSpPr>
          <a:xfrm>
            <a:off x="3914477" y="4778058"/>
            <a:ext cx="484513" cy="742950"/>
            <a:chOff x="1935804" y="3752850"/>
            <a:chExt cx="1371600" cy="2103203"/>
          </a:xfrm>
        </p:grpSpPr>
        <p:sp>
          <p:nvSpPr>
            <p:cNvPr id="147" name="Chord 146"/>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8" name="Oval 147"/>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49" name="Group 148"/>
          <p:cNvGrpSpPr/>
          <p:nvPr/>
        </p:nvGrpSpPr>
        <p:grpSpPr>
          <a:xfrm>
            <a:off x="4668201" y="844272"/>
            <a:ext cx="484513" cy="742950"/>
            <a:chOff x="1935804" y="3752850"/>
            <a:chExt cx="1371600" cy="2103203"/>
          </a:xfrm>
          <a:solidFill>
            <a:srgbClr val="14A049"/>
          </a:solidFill>
        </p:grpSpPr>
        <p:sp>
          <p:nvSpPr>
            <p:cNvPr id="150" name="Chord 149"/>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1" name="Oval 150"/>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52" name="Group 151"/>
          <p:cNvGrpSpPr/>
          <p:nvPr/>
        </p:nvGrpSpPr>
        <p:grpSpPr>
          <a:xfrm>
            <a:off x="4668201" y="5433688"/>
            <a:ext cx="484513" cy="742950"/>
            <a:chOff x="1935804" y="3752850"/>
            <a:chExt cx="1371600" cy="2103203"/>
          </a:xfrm>
        </p:grpSpPr>
        <p:sp>
          <p:nvSpPr>
            <p:cNvPr id="153" name="Chord 152"/>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4" name="Oval 153"/>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55" name="Group 154"/>
          <p:cNvGrpSpPr/>
          <p:nvPr/>
        </p:nvGrpSpPr>
        <p:grpSpPr>
          <a:xfrm>
            <a:off x="4668201" y="4122427"/>
            <a:ext cx="484513" cy="742950"/>
            <a:chOff x="1935804" y="3752850"/>
            <a:chExt cx="1371600" cy="2103203"/>
          </a:xfrm>
        </p:grpSpPr>
        <p:sp>
          <p:nvSpPr>
            <p:cNvPr id="156" name="Chord 155"/>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7" name="Oval 156"/>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58" name="Group 157"/>
          <p:cNvGrpSpPr/>
          <p:nvPr/>
        </p:nvGrpSpPr>
        <p:grpSpPr>
          <a:xfrm>
            <a:off x="4668201" y="3466796"/>
            <a:ext cx="484513" cy="742950"/>
            <a:chOff x="1935804" y="3752850"/>
            <a:chExt cx="1371600" cy="2103203"/>
          </a:xfrm>
        </p:grpSpPr>
        <p:sp>
          <p:nvSpPr>
            <p:cNvPr id="159" name="Chord 158"/>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0" name="Oval 159"/>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61" name="Group 160"/>
          <p:cNvGrpSpPr/>
          <p:nvPr/>
        </p:nvGrpSpPr>
        <p:grpSpPr>
          <a:xfrm>
            <a:off x="4668201" y="2811165"/>
            <a:ext cx="484513" cy="742950"/>
            <a:chOff x="1935804" y="3752850"/>
            <a:chExt cx="1371600" cy="2103203"/>
          </a:xfrm>
        </p:grpSpPr>
        <p:sp>
          <p:nvSpPr>
            <p:cNvPr id="162" name="Chord 161"/>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3" name="Oval 162"/>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64" name="Group 163"/>
          <p:cNvGrpSpPr/>
          <p:nvPr/>
        </p:nvGrpSpPr>
        <p:grpSpPr>
          <a:xfrm>
            <a:off x="4668201" y="2155534"/>
            <a:ext cx="484513" cy="742950"/>
            <a:chOff x="1935804" y="3752850"/>
            <a:chExt cx="1371600" cy="2103203"/>
          </a:xfrm>
        </p:grpSpPr>
        <p:sp>
          <p:nvSpPr>
            <p:cNvPr id="165" name="Chord 164"/>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6" name="Oval 165"/>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67" name="Group 166"/>
          <p:cNvGrpSpPr/>
          <p:nvPr/>
        </p:nvGrpSpPr>
        <p:grpSpPr>
          <a:xfrm>
            <a:off x="4668201" y="1499903"/>
            <a:ext cx="484513" cy="742950"/>
            <a:chOff x="1935804" y="3752850"/>
            <a:chExt cx="1371600" cy="2103203"/>
          </a:xfrm>
          <a:solidFill>
            <a:srgbClr val="14A049"/>
          </a:solidFill>
        </p:grpSpPr>
        <p:sp>
          <p:nvSpPr>
            <p:cNvPr id="168" name="Chord 167"/>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9" name="Oval 168"/>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0" name="Group 169"/>
          <p:cNvGrpSpPr/>
          <p:nvPr/>
        </p:nvGrpSpPr>
        <p:grpSpPr>
          <a:xfrm>
            <a:off x="4668201" y="4778058"/>
            <a:ext cx="484513" cy="742950"/>
            <a:chOff x="1935804" y="3752850"/>
            <a:chExt cx="1371600" cy="2103203"/>
          </a:xfrm>
        </p:grpSpPr>
        <p:sp>
          <p:nvSpPr>
            <p:cNvPr id="171" name="Chord 170"/>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2" name="Oval 171"/>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3" name="Group 172"/>
          <p:cNvGrpSpPr/>
          <p:nvPr/>
        </p:nvGrpSpPr>
        <p:grpSpPr>
          <a:xfrm>
            <a:off x="5375768" y="844272"/>
            <a:ext cx="484513" cy="742950"/>
            <a:chOff x="1935804" y="3752850"/>
            <a:chExt cx="1371600" cy="2103203"/>
          </a:xfrm>
          <a:solidFill>
            <a:srgbClr val="14A049"/>
          </a:solidFill>
        </p:grpSpPr>
        <p:sp>
          <p:nvSpPr>
            <p:cNvPr id="174" name="Chord 173"/>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5" name="Oval 174"/>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6" name="Group 175"/>
          <p:cNvGrpSpPr/>
          <p:nvPr/>
        </p:nvGrpSpPr>
        <p:grpSpPr>
          <a:xfrm>
            <a:off x="5375768" y="5433688"/>
            <a:ext cx="484513" cy="742950"/>
            <a:chOff x="1935804" y="3752850"/>
            <a:chExt cx="1371600" cy="2103203"/>
          </a:xfrm>
        </p:grpSpPr>
        <p:sp>
          <p:nvSpPr>
            <p:cNvPr id="177" name="Chord 176"/>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8" name="Oval 177"/>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9" name="Group 178"/>
          <p:cNvGrpSpPr/>
          <p:nvPr/>
        </p:nvGrpSpPr>
        <p:grpSpPr>
          <a:xfrm>
            <a:off x="5375768" y="4122427"/>
            <a:ext cx="484513" cy="742950"/>
            <a:chOff x="1935804" y="3752850"/>
            <a:chExt cx="1371600" cy="2103203"/>
          </a:xfrm>
        </p:grpSpPr>
        <p:sp>
          <p:nvSpPr>
            <p:cNvPr id="180" name="Chord 179"/>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1" name="Oval 180"/>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2" name="Group 181"/>
          <p:cNvGrpSpPr/>
          <p:nvPr/>
        </p:nvGrpSpPr>
        <p:grpSpPr>
          <a:xfrm>
            <a:off x="5375768" y="3466796"/>
            <a:ext cx="484513" cy="742950"/>
            <a:chOff x="1935804" y="3752850"/>
            <a:chExt cx="1371600" cy="2103203"/>
          </a:xfrm>
        </p:grpSpPr>
        <p:sp>
          <p:nvSpPr>
            <p:cNvPr id="183" name="Chord 182"/>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4" name="Oval 183"/>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5" name="Group 184"/>
          <p:cNvGrpSpPr/>
          <p:nvPr/>
        </p:nvGrpSpPr>
        <p:grpSpPr>
          <a:xfrm>
            <a:off x="5375768" y="2811165"/>
            <a:ext cx="484513" cy="742950"/>
            <a:chOff x="1935804" y="3752850"/>
            <a:chExt cx="1371600" cy="2103203"/>
          </a:xfrm>
        </p:grpSpPr>
        <p:sp>
          <p:nvSpPr>
            <p:cNvPr id="186" name="Chord 185"/>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7" name="Oval 186"/>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8" name="Group 187"/>
          <p:cNvGrpSpPr/>
          <p:nvPr/>
        </p:nvGrpSpPr>
        <p:grpSpPr>
          <a:xfrm>
            <a:off x="5375768" y="2155534"/>
            <a:ext cx="484513" cy="742950"/>
            <a:chOff x="1935804" y="3752850"/>
            <a:chExt cx="1371600" cy="2103203"/>
          </a:xfrm>
        </p:grpSpPr>
        <p:sp>
          <p:nvSpPr>
            <p:cNvPr id="189" name="Chord 188"/>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0" name="Oval 189"/>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1" name="Group 190"/>
          <p:cNvGrpSpPr/>
          <p:nvPr/>
        </p:nvGrpSpPr>
        <p:grpSpPr>
          <a:xfrm>
            <a:off x="5375768" y="1499903"/>
            <a:ext cx="484513" cy="742950"/>
            <a:chOff x="1935804" y="3752850"/>
            <a:chExt cx="1371600" cy="2103203"/>
          </a:xfrm>
          <a:solidFill>
            <a:srgbClr val="14A049"/>
          </a:solidFill>
        </p:grpSpPr>
        <p:sp>
          <p:nvSpPr>
            <p:cNvPr id="192" name="Chord 191"/>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3" name="Oval 192"/>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4" name="Group 193"/>
          <p:cNvGrpSpPr/>
          <p:nvPr/>
        </p:nvGrpSpPr>
        <p:grpSpPr>
          <a:xfrm>
            <a:off x="5375768" y="4778058"/>
            <a:ext cx="484513" cy="742950"/>
            <a:chOff x="1935804" y="3752850"/>
            <a:chExt cx="1371600" cy="2103203"/>
          </a:xfrm>
        </p:grpSpPr>
        <p:sp>
          <p:nvSpPr>
            <p:cNvPr id="195" name="Chord 194"/>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6" name="Oval 195"/>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7" name="Group 196"/>
          <p:cNvGrpSpPr/>
          <p:nvPr/>
        </p:nvGrpSpPr>
        <p:grpSpPr>
          <a:xfrm>
            <a:off x="6130082" y="844272"/>
            <a:ext cx="484513" cy="742950"/>
            <a:chOff x="1935804" y="3752850"/>
            <a:chExt cx="1371600" cy="2103203"/>
          </a:xfrm>
          <a:solidFill>
            <a:srgbClr val="14A049"/>
          </a:solidFill>
        </p:grpSpPr>
        <p:sp>
          <p:nvSpPr>
            <p:cNvPr id="198" name="Chord 197"/>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9" name="Oval 198"/>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0" name="Group 199"/>
          <p:cNvGrpSpPr/>
          <p:nvPr/>
        </p:nvGrpSpPr>
        <p:grpSpPr>
          <a:xfrm>
            <a:off x="6130082" y="5433688"/>
            <a:ext cx="484513" cy="742950"/>
            <a:chOff x="1935804" y="3752850"/>
            <a:chExt cx="1371600" cy="2103203"/>
          </a:xfrm>
        </p:grpSpPr>
        <p:sp>
          <p:nvSpPr>
            <p:cNvPr id="201" name="Chord 200"/>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2" name="Oval 201"/>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3" name="Group 202"/>
          <p:cNvGrpSpPr/>
          <p:nvPr/>
        </p:nvGrpSpPr>
        <p:grpSpPr>
          <a:xfrm>
            <a:off x="6130082" y="4122427"/>
            <a:ext cx="484513" cy="742950"/>
            <a:chOff x="1935804" y="3752850"/>
            <a:chExt cx="1371600" cy="2103203"/>
          </a:xfrm>
        </p:grpSpPr>
        <p:sp>
          <p:nvSpPr>
            <p:cNvPr id="204" name="Chord 203"/>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5" name="Oval 204"/>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6" name="Group 205"/>
          <p:cNvGrpSpPr/>
          <p:nvPr/>
        </p:nvGrpSpPr>
        <p:grpSpPr>
          <a:xfrm>
            <a:off x="6130082" y="3466796"/>
            <a:ext cx="484513" cy="742950"/>
            <a:chOff x="1935804" y="3752850"/>
            <a:chExt cx="1371600" cy="2103203"/>
          </a:xfrm>
        </p:grpSpPr>
        <p:sp>
          <p:nvSpPr>
            <p:cNvPr id="207" name="Chord 206"/>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8" name="Oval 207"/>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9" name="Group 208"/>
          <p:cNvGrpSpPr/>
          <p:nvPr/>
        </p:nvGrpSpPr>
        <p:grpSpPr>
          <a:xfrm>
            <a:off x="6130082" y="2811165"/>
            <a:ext cx="484513" cy="742950"/>
            <a:chOff x="1935804" y="3752850"/>
            <a:chExt cx="1371600" cy="2103203"/>
          </a:xfrm>
        </p:grpSpPr>
        <p:sp>
          <p:nvSpPr>
            <p:cNvPr id="210" name="Chord 209"/>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1" name="Oval 210"/>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2" name="Group 211"/>
          <p:cNvGrpSpPr/>
          <p:nvPr/>
        </p:nvGrpSpPr>
        <p:grpSpPr>
          <a:xfrm>
            <a:off x="6130082" y="2155534"/>
            <a:ext cx="484513" cy="742950"/>
            <a:chOff x="1935804" y="3752850"/>
            <a:chExt cx="1371600" cy="2103203"/>
          </a:xfrm>
        </p:grpSpPr>
        <p:sp>
          <p:nvSpPr>
            <p:cNvPr id="213" name="Chord 212"/>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4" name="Oval 213"/>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5" name="Group 214"/>
          <p:cNvGrpSpPr/>
          <p:nvPr/>
        </p:nvGrpSpPr>
        <p:grpSpPr>
          <a:xfrm>
            <a:off x="6130082" y="1499903"/>
            <a:ext cx="484513" cy="742950"/>
            <a:chOff x="1935804" y="3752850"/>
            <a:chExt cx="1371600" cy="2103203"/>
          </a:xfrm>
          <a:solidFill>
            <a:srgbClr val="14A049"/>
          </a:solidFill>
        </p:grpSpPr>
        <p:sp>
          <p:nvSpPr>
            <p:cNvPr id="216" name="Chord 215"/>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7" name="Oval 216"/>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8" name="Group 217"/>
          <p:cNvGrpSpPr/>
          <p:nvPr/>
        </p:nvGrpSpPr>
        <p:grpSpPr>
          <a:xfrm>
            <a:off x="6130082" y="4778058"/>
            <a:ext cx="484513" cy="742950"/>
            <a:chOff x="1935804" y="3752850"/>
            <a:chExt cx="1371600" cy="2103203"/>
          </a:xfrm>
        </p:grpSpPr>
        <p:sp>
          <p:nvSpPr>
            <p:cNvPr id="219" name="Chord 218"/>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0" name="Oval 219"/>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1" name="Group 220"/>
          <p:cNvGrpSpPr/>
          <p:nvPr/>
        </p:nvGrpSpPr>
        <p:grpSpPr>
          <a:xfrm>
            <a:off x="6856273" y="844272"/>
            <a:ext cx="484513" cy="742950"/>
            <a:chOff x="1935804" y="3752850"/>
            <a:chExt cx="1371600" cy="2103203"/>
          </a:xfrm>
          <a:solidFill>
            <a:srgbClr val="14A049"/>
          </a:solidFill>
        </p:grpSpPr>
        <p:sp>
          <p:nvSpPr>
            <p:cNvPr id="222" name="Chord 221"/>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3" name="Oval 222"/>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4" name="Group 223"/>
          <p:cNvGrpSpPr/>
          <p:nvPr/>
        </p:nvGrpSpPr>
        <p:grpSpPr>
          <a:xfrm>
            <a:off x="6856273" y="5433688"/>
            <a:ext cx="484513" cy="742950"/>
            <a:chOff x="1935804" y="3752850"/>
            <a:chExt cx="1371600" cy="2103203"/>
          </a:xfrm>
        </p:grpSpPr>
        <p:sp>
          <p:nvSpPr>
            <p:cNvPr id="225" name="Chord 224"/>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6" name="Oval 225"/>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7" name="Group 226"/>
          <p:cNvGrpSpPr/>
          <p:nvPr/>
        </p:nvGrpSpPr>
        <p:grpSpPr>
          <a:xfrm>
            <a:off x="6856273" y="4122427"/>
            <a:ext cx="484513" cy="742950"/>
            <a:chOff x="1935804" y="3752850"/>
            <a:chExt cx="1371600" cy="2103203"/>
          </a:xfrm>
          <a:solidFill>
            <a:srgbClr val="3FC1FB"/>
          </a:solidFill>
        </p:grpSpPr>
        <p:sp>
          <p:nvSpPr>
            <p:cNvPr id="228" name="Chord 227"/>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9" name="Oval 228"/>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30" name="Group 229"/>
          <p:cNvGrpSpPr/>
          <p:nvPr/>
        </p:nvGrpSpPr>
        <p:grpSpPr>
          <a:xfrm>
            <a:off x="6856273" y="3466796"/>
            <a:ext cx="484513" cy="742950"/>
            <a:chOff x="1935804" y="3752850"/>
            <a:chExt cx="1371600" cy="2103203"/>
          </a:xfrm>
        </p:grpSpPr>
        <p:sp>
          <p:nvSpPr>
            <p:cNvPr id="231" name="Chord 230"/>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2" name="Oval 231"/>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33" name="Group 232"/>
          <p:cNvGrpSpPr/>
          <p:nvPr/>
        </p:nvGrpSpPr>
        <p:grpSpPr>
          <a:xfrm>
            <a:off x="6856273" y="2811165"/>
            <a:ext cx="484513" cy="742950"/>
            <a:chOff x="1935804" y="3752850"/>
            <a:chExt cx="1371600" cy="2103203"/>
          </a:xfrm>
        </p:grpSpPr>
        <p:sp>
          <p:nvSpPr>
            <p:cNvPr id="234" name="Chord 233"/>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5" name="Oval 234"/>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36" name="Group 235"/>
          <p:cNvGrpSpPr/>
          <p:nvPr/>
        </p:nvGrpSpPr>
        <p:grpSpPr>
          <a:xfrm>
            <a:off x="6856273" y="2155534"/>
            <a:ext cx="484513" cy="742950"/>
            <a:chOff x="1935804" y="3752850"/>
            <a:chExt cx="1371600" cy="2103203"/>
          </a:xfrm>
        </p:grpSpPr>
        <p:sp>
          <p:nvSpPr>
            <p:cNvPr id="237" name="Chord 236"/>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8" name="Oval 237"/>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39" name="Group 238"/>
          <p:cNvGrpSpPr/>
          <p:nvPr/>
        </p:nvGrpSpPr>
        <p:grpSpPr>
          <a:xfrm>
            <a:off x="6856273" y="1499903"/>
            <a:ext cx="484513" cy="742950"/>
            <a:chOff x="1935804" y="3752850"/>
            <a:chExt cx="1371600" cy="2103203"/>
          </a:xfrm>
          <a:solidFill>
            <a:srgbClr val="14A049"/>
          </a:solidFill>
        </p:grpSpPr>
        <p:sp>
          <p:nvSpPr>
            <p:cNvPr id="240" name="Chord 239"/>
            <p:cNvSpPr/>
            <p:nvPr/>
          </p:nvSpPr>
          <p:spPr>
            <a:xfrm rot="7616029">
              <a:off x="1935804" y="4484453"/>
              <a:ext cx="1371600" cy="1371600"/>
            </a:xfrm>
            <a:prstGeom prst="chord">
              <a:avLst>
                <a:gd name="adj1" fmla="val 2700000"/>
                <a:gd name="adj2" fmla="val 144830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1" name="Oval 240"/>
            <p:cNvSpPr/>
            <p:nvPr/>
          </p:nvSpPr>
          <p:spPr>
            <a:xfrm>
              <a:off x="2247900" y="3752850"/>
              <a:ext cx="723900" cy="723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42" name="Group 241"/>
          <p:cNvGrpSpPr/>
          <p:nvPr/>
        </p:nvGrpSpPr>
        <p:grpSpPr>
          <a:xfrm>
            <a:off x="6856273" y="4778058"/>
            <a:ext cx="484513" cy="742950"/>
            <a:chOff x="1935804" y="3752850"/>
            <a:chExt cx="1371600" cy="2103203"/>
          </a:xfrm>
        </p:grpSpPr>
        <p:sp>
          <p:nvSpPr>
            <p:cNvPr id="243" name="Chord 242"/>
            <p:cNvSpPr/>
            <p:nvPr/>
          </p:nvSpPr>
          <p:spPr>
            <a:xfrm rot="7616029">
              <a:off x="1935804" y="4484453"/>
              <a:ext cx="1371600" cy="1371600"/>
            </a:xfrm>
            <a:prstGeom prst="chord">
              <a:avLst>
                <a:gd name="adj1" fmla="val 2700000"/>
                <a:gd name="adj2" fmla="val 144830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4" name="Oval 243"/>
            <p:cNvSpPr/>
            <p:nvPr/>
          </p:nvSpPr>
          <p:spPr>
            <a:xfrm>
              <a:off x="2247900" y="3752850"/>
              <a:ext cx="723900" cy="7239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79" name="Group 278"/>
          <p:cNvGrpSpPr/>
          <p:nvPr/>
        </p:nvGrpSpPr>
        <p:grpSpPr>
          <a:xfrm>
            <a:off x="8580877" y="818165"/>
            <a:ext cx="2921000" cy="1925166"/>
            <a:chOff x="8331200" y="809248"/>
            <a:chExt cx="2921000" cy="1925166"/>
          </a:xfrm>
        </p:grpSpPr>
        <p:sp>
          <p:nvSpPr>
            <p:cNvPr id="270" name="TextBox 269"/>
            <p:cNvSpPr txBox="1"/>
            <p:nvPr/>
          </p:nvSpPr>
          <p:spPr>
            <a:xfrm>
              <a:off x="8407400" y="2088083"/>
              <a:ext cx="2311400" cy="646331"/>
            </a:xfrm>
            <a:prstGeom prst="rect">
              <a:avLst/>
            </a:prstGeom>
            <a:noFill/>
          </p:spPr>
          <p:txBody>
            <a:bodyPr wrap="square" rtlCol="0">
              <a:spAutoFit/>
            </a:bodyPr>
            <a:lstStyle/>
            <a:p>
              <a:r>
                <a:rPr lang="pl-PL" dirty="0">
                  <a:latin typeface="Open Sans" panose="020B0606030504020204" pitchFamily="34" charset="0"/>
                  <a:ea typeface="Open Sans" panose="020B0606030504020204" pitchFamily="34" charset="0"/>
                  <a:cs typeface="Open Sans" panose="020B0606030504020204" pitchFamily="34" charset="0"/>
                </a:rPr>
                <a:t>LOREM IPSUM DUMMY TEXT HERE</a:t>
              </a:r>
            </a:p>
          </p:txBody>
        </p:sp>
        <p:sp>
          <p:nvSpPr>
            <p:cNvPr id="271" name="TextBox 270"/>
            <p:cNvSpPr txBox="1"/>
            <p:nvPr/>
          </p:nvSpPr>
          <p:spPr>
            <a:xfrm>
              <a:off x="8331200" y="809248"/>
              <a:ext cx="2921000" cy="1323439"/>
            </a:xfrm>
            <a:prstGeom prst="rect">
              <a:avLst/>
            </a:prstGeom>
            <a:noFill/>
          </p:spPr>
          <p:txBody>
            <a:bodyPr wrap="square" rtlCol="0">
              <a:spAutoFit/>
            </a:bodyPr>
            <a:lstStyle/>
            <a:p>
              <a:r>
                <a:rPr lang="pl-PL" sz="8000" dirty="0">
                  <a:solidFill>
                    <a:srgbClr val="14A049"/>
                  </a:solidFill>
                  <a:latin typeface="Open Sans Extrabold" panose="020B0906030804020204" pitchFamily="34" charset="0"/>
                  <a:ea typeface="Open Sans Extrabold" panose="020B0906030804020204" pitchFamily="34" charset="0"/>
                  <a:cs typeface="Open Sans Extrabold" panose="020B0906030804020204" pitchFamily="34" charset="0"/>
                </a:rPr>
                <a:t>99%</a:t>
              </a:r>
            </a:p>
          </p:txBody>
        </p:sp>
      </p:grpSp>
      <p:grpSp>
        <p:nvGrpSpPr>
          <p:cNvPr id="278" name="Group 277"/>
          <p:cNvGrpSpPr/>
          <p:nvPr/>
        </p:nvGrpSpPr>
        <p:grpSpPr>
          <a:xfrm>
            <a:off x="8544938" y="3836019"/>
            <a:ext cx="2857500" cy="1557677"/>
            <a:chOff x="8496300" y="3476096"/>
            <a:chExt cx="2857500" cy="1557677"/>
          </a:xfrm>
        </p:grpSpPr>
        <p:sp>
          <p:nvSpPr>
            <p:cNvPr id="269" name="TextBox 268"/>
            <p:cNvSpPr txBox="1"/>
            <p:nvPr/>
          </p:nvSpPr>
          <p:spPr>
            <a:xfrm>
              <a:off x="8496300" y="4387442"/>
              <a:ext cx="2311400" cy="646331"/>
            </a:xfrm>
            <a:prstGeom prst="rect">
              <a:avLst/>
            </a:prstGeom>
            <a:noFill/>
          </p:spPr>
          <p:txBody>
            <a:bodyPr wrap="square" rtlCol="0">
              <a:spAutoFit/>
            </a:bodyPr>
            <a:lstStyle/>
            <a:p>
              <a:r>
                <a:rPr lang="pl-PL" dirty="0">
                  <a:latin typeface="Open Sans" panose="020B0606030504020204" pitchFamily="34" charset="0"/>
                  <a:ea typeface="Open Sans" panose="020B0606030504020204" pitchFamily="34" charset="0"/>
                  <a:cs typeface="Open Sans" panose="020B0606030504020204" pitchFamily="34" charset="0"/>
                </a:rPr>
                <a:t>LOREM IPSUM DUMMY TEXT HERE</a:t>
              </a:r>
            </a:p>
          </p:txBody>
        </p:sp>
        <p:sp>
          <p:nvSpPr>
            <p:cNvPr id="272" name="TextBox 271"/>
            <p:cNvSpPr txBox="1"/>
            <p:nvPr/>
          </p:nvSpPr>
          <p:spPr>
            <a:xfrm>
              <a:off x="8496300" y="3476096"/>
              <a:ext cx="2857500" cy="1015663"/>
            </a:xfrm>
            <a:prstGeom prst="rect">
              <a:avLst/>
            </a:prstGeom>
            <a:noFill/>
          </p:spPr>
          <p:txBody>
            <a:bodyPr wrap="square" rtlCol="0">
              <a:spAutoFit/>
            </a:bodyPr>
            <a:lstStyle/>
            <a:p>
              <a:r>
                <a:rPr lang="pl-PL" sz="6000" dirty="0">
                  <a:solidFill>
                    <a:srgbClr val="3FC1FB"/>
                  </a:solidFill>
                  <a:latin typeface="Open Sans Extrabold" panose="020B0906030804020204" pitchFamily="34" charset="0"/>
                  <a:ea typeface="Open Sans Extrabold" panose="020B0906030804020204" pitchFamily="34" charset="0"/>
                  <a:cs typeface="Open Sans Extrabold" panose="020B0906030804020204" pitchFamily="34" charset="0"/>
                </a:rPr>
                <a:t>2000+</a:t>
              </a:r>
            </a:p>
          </p:txBody>
        </p:sp>
      </p:grpSp>
      <p:grpSp>
        <p:nvGrpSpPr>
          <p:cNvPr id="277" name="Group 276"/>
          <p:cNvGrpSpPr/>
          <p:nvPr/>
        </p:nvGrpSpPr>
        <p:grpSpPr>
          <a:xfrm>
            <a:off x="7514789" y="4316827"/>
            <a:ext cx="816411" cy="134328"/>
            <a:chOff x="7741986" y="4316228"/>
            <a:chExt cx="816411" cy="134328"/>
          </a:xfrm>
        </p:grpSpPr>
        <p:cxnSp>
          <p:nvCxnSpPr>
            <p:cNvPr id="275" name="Straight Connector 274"/>
            <p:cNvCxnSpPr/>
            <p:nvPr/>
          </p:nvCxnSpPr>
          <p:spPr>
            <a:xfrm>
              <a:off x="7741986" y="4382904"/>
              <a:ext cx="754314" cy="0"/>
            </a:xfrm>
            <a:prstGeom prst="line">
              <a:avLst/>
            </a:prstGeom>
            <a:ln w="28575">
              <a:solidFill>
                <a:srgbClr val="3FC1FB"/>
              </a:solidFill>
            </a:ln>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8424069" y="4316228"/>
              <a:ext cx="134328" cy="134328"/>
            </a:xfrm>
            <a:prstGeom prst="ellipse">
              <a:avLst/>
            </a:prstGeom>
            <a:solidFill>
              <a:srgbClr val="3FC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80" name="Group 279"/>
          <p:cNvGrpSpPr/>
          <p:nvPr/>
        </p:nvGrpSpPr>
        <p:grpSpPr>
          <a:xfrm>
            <a:off x="7569354" y="1425604"/>
            <a:ext cx="816411" cy="134328"/>
            <a:chOff x="7741986" y="4316228"/>
            <a:chExt cx="816411" cy="134328"/>
          </a:xfrm>
          <a:solidFill>
            <a:srgbClr val="14A049"/>
          </a:solidFill>
        </p:grpSpPr>
        <p:cxnSp>
          <p:nvCxnSpPr>
            <p:cNvPr id="281" name="Straight Connector 280"/>
            <p:cNvCxnSpPr/>
            <p:nvPr/>
          </p:nvCxnSpPr>
          <p:spPr>
            <a:xfrm>
              <a:off x="7741986" y="4382904"/>
              <a:ext cx="754314" cy="0"/>
            </a:xfrm>
            <a:prstGeom prst="line">
              <a:avLst/>
            </a:prstGeom>
            <a:grpFill/>
            <a:ln w="28575">
              <a:solidFill>
                <a:srgbClr val="14A049"/>
              </a:solidFill>
            </a:ln>
          </p:spPr>
          <p:style>
            <a:lnRef idx="1">
              <a:schemeClr val="accent1"/>
            </a:lnRef>
            <a:fillRef idx="0">
              <a:schemeClr val="accent1"/>
            </a:fillRef>
            <a:effectRef idx="0">
              <a:schemeClr val="accent1"/>
            </a:effectRef>
            <a:fontRef idx="minor">
              <a:schemeClr val="tx1"/>
            </a:fontRef>
          </p:style>
        </p:cxnSp>
        <p:sp>
          <p:nvSpPr>
            <p:cNvPr id="282" name="Oval 281"/>
            <p:cNvSpPr/>
            <p:nvPr/>
          </p:nvSpPr>
          <p:spPr>
            <a:xfrm>
              <a:off x="8424069" y="4316228"/>
              <a:ext cx="134328" cy="1343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69549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29171" y="321053"/>
            <a:ext cx="5044109" cy="3356896"/>
            <a:chOff x="4042972" y="537099"/>
            <a:chExt cx="6289210" cy="4185523"/>
          </a:xfrm>
        </p:grpSpPr>
        <p:grpSp>
          <p:nvGrpSpPr>
            <p:cNvPr id="22" name="Group 21"/>
            <p:cNvGrpSpPr/>
            <p:nvPr/>
          </p:nvGrpSpPr>
          <p:grpSpPr>
            <a:xfrm>
              <a:off x="4042972" y="537099"/>
              <a:ext cx="427772" cy="422366"/>
              <a:chOff x="4648938" y="1655761"/>
              <a:chExt cx="640555" cy="632460"/>
            </a:xfrm>
            <a:solidFill>
              <a:srgbClr val="91B9A3"/>
            </a:solidFill>
          </p:grpSpPr>
          <p:sp>
            <p:nvSpPr>
              <p:cNvPr id="27" name="Rectangle 26"/>
              <p:cNvSpPr/>
              <p:nvPr/>
            </p:nvSpPr>
            <p:spPr>
              <a:xfrm>
                <a:off x="4648938" y="1655761"/>
                <a:ext cx="223837" cy="632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7"/>
              <p:cNvSpPr/>
              <p:nvPr/>
            </p:nvSpPr>
            <p:spPr>
              <a:xfrm rot="5400000">
                <a:off x="4861344" y="1451928"/>
                <a:ext cx="223837" cy="632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3" name="Group 22"/>
            <p:cNvGrpSpPr/>
            <p:nvPr/>
          </p:nvGrpSpPr>
          <p:grpSpPr>
            <a:xfrm rot="10800000">
              <a:off x="9904416" y="4300256"/>
              <a:ext cx="427766" cy="422366"/>
              <a:chOff x="1373122" y="-3695857"/>
              <a:chExt cx="640545" cy="632460"/>
            </a:xfrm>
            <a:solidFill>
              <a:srgbClr val="91B9A3"/>
            </a:solidFill>
          </p:grpSpPr>
          <p:sp>
            <p:nvSpPr>
              <p:cNvPr id="25" name="Rectangle 24"/>
              <p:cNvSpPr/>
              <p:nvPr/>
            </p:nvSpPr>
            <p:spPr>
              <a:xfrm>
                <a:off x="1373122" y="-3695857"/>
                <a:ext cx="223837" cy="632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p:cNvSpPr/>
              <p:nvPr/>
            </p:nvSpPr>
            <p:spPr>
              <a:xfrm rot="5400000">
                <a:off x="1585521" y="-3899681"/>
                <a:ext cx="223837" cy="6324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TextBox 23"/>
            <p:cNvSpPr txBox="1"/>
            <p:nvPr/>
          </p:nvSpPr>
          <p:spPr>
            <a:xfrm>
              <a:off x="4255683" y="693606"/>
              <a:ext cx="5794609" cy="3799115"/>
            </a:xfrm>
            <a:prstGeom prst="rect">
              <a:avLst/>
            </a:prstGeom>
            <a:noFill/>
          </p:spPr>
          <p:txBody>
            <a:bodyPr wrap="none" rtlCol="0">
              <a:spAutoFit/>
            </a:bodyPr>
            <a:lstStyle/>
            <a:p>
              <a:r>
                <a:rPr lang="en-US" sz="9600" b="1" spc="-15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SLIDE </a:t>
              </a:r>
            </a:p>
            <a:p>
              <a:r>
                <a:rPr lang="en-US" sz="9600" b="1" spc="-15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DESIGN</a:t>
              </a:r>
              <a:endParaRPr lang="pl-PL" sz="9600" b="1" spc="-15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p:cNvGrpSpPr/>
          <p:nvPr/>
        </p:nvGrpSpPr>
        <p:grpSpPr>
          <a:xfrm>
            <a:off x="5236381" y="-21771"/>
            <a:ext cx="6673091" cy="6887028"/>
            <a:chOff x="5442860" y="-21771"/>
            <a:chExt cx="6598101" cy="6809634"/>
          </a:xfrm>
        </p:grpSpPr>
        <p:sp>
          <p:nvSpPr>
            <p:cNvPr id="11" name="Flowchart: Merge 10"/>
            <p:cNvSpPr/>
            <p:nvPr/>
          </p:nvSpPr>
          <p:spPr>
            <a:xfrm>
              <a:off x="5442860" y="0"/>
              <a:ext cx="4325255" cy="2201664"/>
            </a:xfrm>
            <a:prstGeom prst="flowChartMerge">
              <a:avLst/>
            </a:prstGeom>
            <a:blipFill>
              <a:blip r:embed="rId2"/>
              <a:srcRect/>
              <a:stretch>
                <a:fillRect l="-2013" t="-118130" b="-978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Flowchart: Merge 11"/>
            <p:cNvSpPr/>
            <p:nvPr/>
          </p:nvSpPr>
          <p:spPr>
            <a:xfrm rot="10800000">
              <a:off x="5442860" y="2280837"/>
              <a:ext cx="4325255" cy="2201664"/>
            </a:xfrm>
            <a:prstGeom prst="flowChartMerge">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Flowchart: Merge 12"/>
            <p:cNvSpPr/>
            <p:nvPr/>
          </p:nvSpPr>
          <p:spPr>
            <a:xfrm>
              <a:off x="5442860" y="4586199"/>
              <a:ext cx="4325255" cy="2201664"/>
            </a:xfrm>
            <a:prstGeom prst="flowChartMerge">
              <a:avLst/>
            </a:prstGeom>
            <a:blipFill>
              <a:blip r:embed="rId3"/>
              <a:srcRect/>
              <a:stretch>
                <a:fillRect l="-3998" t="-10232" r="-8012" b="-268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Flowchart: Merge 14"/>
            <p:cNvSpPr/>
            <p:nvPr/>
          </p:nvSpPr>
          <p:spPr>
            <a:xfrm rot="10800000">
              <a:off x="7701192" y="4578942"/>
              <a:ext cx="4325255" cy="2201664"/>
            </a:xfrm>
            <a:prstGeom prst="flowChartMerge">
              <a:avLst/>
            </a:prstGeom>
            <a:solidFill>
              <a:srgbClr val="AFABAB"/>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Flowchart: Merge 15"/>
            <p:cNvSpPr/>
            <p:nvPr/>
          </p:nvSpPr>
          <p:spPr>
            <a:xfrm>
              <a:off x="7701192" y="2259659"/>
              <a:ext cx="4325255" cy="2201664"/>
            </a:xfrm>
            <a:prstGeom prst="flowChartMerge">
              <a:avLst/>
            </a:prstGeom>
            <a:blipFill>
              <a:blip r:embed="rId4"/>
              <a:srcRect/>
              <a:stretch>
                <a:fillRect l="-10164" t="-31861" r="-1846" b="-52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Flowchart: Merge 16"/>
            <p:cNvSpPr/>
            <p:nvPr/>
          </p:nvSpPr>
          <p:spPr>
            <a:xfrm rot="10800000">
              <a:off x="7715706" y="-21771"/>
              <a:ext cx="4325255" cy="2201664"/>
            </a:xfrm>
            <a:prstGeom prst="flowChartMerge">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Flowchart: Merge 28"/>
            <p:cNvSpPr/>
            <p:nvPr/>
          </p:nvSpPr>
          <p:spPr>
            <a:xfrm rot="16200000">
              <a:off x="6964596" y="2040339"/>
              <a:ext cx="767023" cy="390434"/>
            </a:xfrm>
            <a:prstGeom prst="flowChartMerge">
              <a:avLst/>
            </a:prstGeom>
            <a:solidFill>
              <a:srgbClr val="91B9A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Flowchart: Merge 29"/>
            <p:cNvSpPr/>
            <p:nvPr/>
          </p:nvSpPr>
          <p:spPr>
            <a:xfrm>
              <a:off x="7247744" y="4582388"/>
              <a:ext cx="923436" cy="470052"/>
            </a:xfrm>
            <a:prstGeom prst="flowChartMerg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8" name="Rectangle 37"/>
          <p:cNvSpPr/>
          <p:nvPr/>
        </p:nvSpPr>
        <p:spPr>
          <a:xfrm>
            <a:off x="650597" y="4460289"/>
            <a:ext cx="4037986" cy="1384995"/>
          </a:xfrm>
          <a:prstGeom prst="rect">
            <a:avLst/>
          </a:prstGeom>
        </p:spPr>
        <p:txBody>
          <a:bodyPr wrap="square">
            <a:spAutoFit/>
          </a:bodyPr>
          <a:lstStyle/>
          <a:p>
            <a:pPr algn="just"/>
            <a:r>
              <a:rPr lang="pl-PL"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a:t>
            </a:r>
          </a:p>
        </p:txBody>
      </p:sp>
    </p:spTree>
    <p:extLst>
      <p:ext uri="{BB962C8B-B14F-4D97-AF65-F5344CB8AC3E}">
        <p14:creationId xmlns:p14="http://schemas.microsoft.com/office/powerpoint/2010/main" val="221663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779</Words>
  <Application>Microsoft Office PowerPoint</Application>
  <PresentationFormat>Widescreen</PresentationFormat>
  <Paragraphs>88</Paragraphs>
  <Slides>14</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Arial</vt:lpstr>
      <vt:lpstr>Calibri</vt:lpstr>
      <vt:lpstr>Calibri Light</vt:lpstr>
      <vt:lpstr>Calisto MT</vt:lpstr>
      <vt:lpstr>Lato</vt:lpstr>
      <vt:lpstr>Lato Light</vt:lpstr>
      <vt:lpstr>Lato Semibold</vt:lpstr>
      <vt:lpstr>Nexa Light</vt:lpstr>
      <vt:lpstr>Open Sans</vt:lpstr>
      <vt:lpstr>Open Sans Extrabold</vt:lpstr>
      <vt:lpstr>PT Sans</vt:lpstr>
      <vt:lpstr>Office Theme</vt:lpstr>
      <vt:lpstr>1_Office Theme</vt:lpstr>
      <vt:lpstr>Awesomeness</vt:lpstr>
      <vt:lpstr>PowerPoint Presentation</vt:lpstr>
      <vt:lpstr>PowerPoint Presentation</vt:lpstr>
      <vt:lpstr>PowerPoint Presentation</vt:lpstr>
      <vt:lpstr>PowerPoint Presentation</vt:lpstr>
      <vt:lpstr>Beautiful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example organigramme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Awesomeness</dc:title>
  <dc:creator>Andrzej Pach</dc:creator>
  <cp:lastModifiedBy>Andrzej Pach</cp:lastModifiedBy>
  <cp:revision>39</cp:revision>
  <dcterms:created xsi:type="dcterms:W3CDTF">2016-01-18T09:44:14Z</dcterms:created>
  <dcterms:modified xsi:type="dcterms:W3CDTF">2017-05-06T13:21:18Z</dcterms:modified>
</cp:coreProperties>
</file>